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15"/>
  </p:notesMasterIdLst>
  <p:handoutMasterIdLst>
    <p:handoutMasterId r:id="rId16"/>
  </p:handoutMasterIdLst>
  <p:sldIdLst>
    <p:sldId id="382" r:id="rId5"/>
    <p:sldId id="412" r:id="rId6"/>
    <p:sldId id="413" r:id="rId7"/>
    <p:sldId id="414" r:id="rId8"/>
    <p:sldId id="415" r:id="rId9"/>
    <p:sldId id="417" r:id="rId10"/>
    <p:sldId id="418" r:id="rId11"/>
    <p:sldId id="419" r:id="rId12"/>
    <p:sldId id="420" r:id="rId13"/>
    <p:sldId id="335" r:id="rId14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59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F096153-BD21-3969-C745-9718CD002A26}" name="김윤아" initials="김" userId="김윤아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0000FF"/>
    <a:srgbClr val="FFCC00"/>
    <a:srgbClr val="FFFF00"/>
    <a:srgbClr val="00419A"/>
    <a:srgbClr val="FFFFB1"/>
    <a:srgbClr val="0C4EA2"/>
    <a:srgbClr val="004F9E"/>
    <a:srgbClr val="FF3399"/>
    <a:srgbClr val="0153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10D5AC-CDA2-433B-9673-A6536C6D4FA7}" v="349" dt="2023-08-08T02:40:01.8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88" autoAdjust="0"/>
  </p:normalViewPr>
  <p:slideViewPr>
    <p:cSldViewPr snapToGrid="0">
      <p:cViewPr>
        <p:scale>
          <a:sx n="125" d="100"/>
          <a:sy n="125" d="100"/>
        </p:scale>
        <p:origin x="1194" y="-564"/>
      </p:cViewPr>
      <p:guideLst>
        <p:guide orient="horz" pos="2659"/>
        <p:guide pos="2880"/>
      </p:guideLst>
    </p:cSldViewPr>
  </p:slideViewPr>
  <p:notesTextViewPr>
    <p:cViewPr>
      <p:scale>
        <a:sx n="50" d="100"/>
        <a:sy n="50" d="100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28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김지훈" userId="24e97ce4-9c3b-4642-ab97-88ebc671074a" providerId="ADAL" clId="{DE10D5AC-CDA2-433B-9673-A6536C6D4FA7}"/>
    <pc:docChg chg="undo custSel addSld delSld modSld">
      <pc:chgData name="김지훈" userId="24e97ce4-9c3b-4642-ab97-88ebc671074a" providerId="ADAL" clId="{DE10D5AC-CDA2-433B-9673-A6536C6D4FA7}" dt="2023-08-08T02:47:38.759" v="4610" actId="47"/>
      <pc:docMkLst>
        <pc:docMk/>
      </pc:docMkLst>
      <pc:sldChg chg="addSp delSp modSp mod">
        <pc:chgData name="김지훈" userId="24e97ce4-9c3b-4642-ab97-88ebc671074a" providerId="ADAL" clId="{DE10D5AC-CDA2-433B-9673-A6536C6D4FA7}" dt="2023-08-08T01:20:12.324" v="120" actId="1037"/>
        <pc:sldMkLst>
          <pc:docMk/>
          <pc:sldMk cId="2846955547" sldId="334"/>
        </pc:sldMkLst>
        <pc:spChg chg="del">
          <ac:chgData name="김지훈" userId="24e97ce4-9c3b-4642-ab97-88ebc671074a" providerId="ADAL" clId="{DE10D5AC-CDA2-433B-9673-A6536C6D4FA7}" dt="2023-08-08T01:18:50.216" v="51" actId="478"/>
          <ac:spMkLst>
            <pc:docMk/>
            <pc:sldMk cId="2846955547" sldId="334"/>
            <ac:spMk id="8" creationId="{0B8062D3-B3DD-F89D-A168-29B67D1CCC9A}"/>
          </ac:spMkLst>
        </pc:spChg>
        <pc:spChg chg="mod">
          <ac:chgData name="김지훈" userId="24e97ce4-9c3b-4642-ab97-88ebc671074a" providerId="ADAL" clId="{DE10D5AC-CDA2-433B-9673-A6536C6D4FA7}" dt="2023-08-08T01:20:02.246" v="85" actId="12788"/>
          <ac:spMkLst>
            <pc:docMk/>
            <pc:sldMk cId="2846955547" sldId="334"/>
            <ac:spMk id="16390" creationId="{00000000-0000-0000-0000-000000000000}"/>
          </ac:spMkLst>
        </pc:spChg>
        <pc:grpChg chg="add mod">
          <ac:chgData name="김지훈" userId="24e97ce4-9c3b-4642-ab97-88ebc671074a" providerId="ADAL" clId="{DE10D5AC-CDA2-433B-9673-A6536C6D4FA7}" dt="2023-08-08T01:20:12.324" v="120" actId="1037"/>
          <ac:grpSpMkLst>
            <pc:docMk/>
            <pc:sldMk cId="2846955547" sldId="334"/>
            <ac:grpSpMk id="3" creationId="{60355CF3-AE0B-8986-332E-A1A56B0B3A4B}"/>
          </ac:grpSpMkLst>
        </pc:grpChg>
        <pc:picChg chg="mod">
          <ac:chgData name="김지훈" userId="24e97ce4-9c3b-4642-ab97-88ebc671074a" providerId="ADAL" clId="{DE10D5AC-CDA2-433B-9673-A6536C6D4FA7}" dt="2023-08-08T01:19:48.139" v="79" actId="164"/>
          <ac:picMkLst>
            <pc:docMk/>
            <pc:sldMk cId="2846955547" sldId="334"/>
            <ac:picMk id="16386" creationId="{00000000-0000-0000-0000-000000000000}"/>
          </ac:picMkLst>
        </pc:picChg>
        <pc:picChg chg="mod">
          <ac:chgData name="김지훈" userId="24e97ce4-9c3b-4642-ab97-88ebc671074a" providerId="ADAL" clId="{DE10D5AC-CDA2-433B-9673-A6536C6D4FA7}" dt="2023-08-08T01:19:48.139" v="79" actId="164"/>
          <ac:picMkLst>
            <pc:docMk/>
            <pc:sldMk cId="2846955547" sldId="334"/>
            <ac:picMk id="16389" creationId="{00000000-0000-0000-0000-000000000000}"/>
          </ac:picMkLst>
        </pc:picChg>
        <pc:cxnChg chg="mod">
          <ac:chgData name="김지훈" userId="24e97ce4-9c3b-4642-ab97-88ebc671074a" providerId="ADAL" clId="{DE10D5AC-CDA2-433B-9673-A6536C6D4FA7}" dt="2023-08-08T01:19:48.139" v="79" actId="164"/>
          <ac:cxnSpMkLst>
            <pc:docMk/>
            <pc:sldMk cId="2846955547" sldId="334"/>
            <ac:cxnSpMk id="6" creationId="{00000000-0000-0000-0000-000000000000}"/>
          </ac:cxnSpMkLst>
        </pc:cxnChg>
      </pc:sldChg>
      <pc:sldChg chg="addSp delSp modSp mod">
        <pc:chgData name="김지훈" userId="24e97ce4-9c3b-4642-ab97-88ebc671074a" providerId="ADAL" clId="{DE10D5AC-CDA2-433B-9673-A6536C6D4FA7}" dt="2023-08-08T01:26:50.221" v="397"/>
        <pc:sldMkLst>
          <pc:docMk/>
          <pc:sldMk cId="3272979224" sldId="382"/>
        </pc:sldMkLst>
        <pc:spChg chg="mod">
          <ac:chgData name="김지훈" userId="24e97ce4-9c3b-4642-ab97-88ebc671074a" providerId="ADAL" clId="{DE10D5AC-CDA2-433B-9673-A6536C6D4FA7}" dt="2023-08-08T01:25:50.372" v="312" actId="20577"/>
          <ac:spMkLst>
            <pc:docMk/>
            <pc:sldMk cId="3272979224" sldId="382"/>
            <ac:spMk id="4" creationId="{063DC150-8366-1C27-055D-A96FACC16D0F}"/>
          </ac:spMkLst>
        </pc:spChg>
        <pc:spChg chg="mod">
          <ac:chgData name="김지훈" userId="24e97ce4-9c3b-4642-ab97-88ebc671074a" providerId="ADAL" clId="{DE10D5AC-CDA2-433B-9673-A6536C6D4FA7}" dt="2023-08-08T01:26:50.221" v="397"/>
          <ac:spMkLst>
            <pc:docMk/>
            <pc:sldMk cId="3272979224" sldId="382"/>
            <ac:spMk id="5" creationId="{7A11C895-4569-ED9F-3C6E-32714B9706CF}"/>
          </ac:spMkLst>
        </pc:spChg>
        <pc:spChg chg="mod">
          <ac:chgData name="김지훈" userId="24e97ce4-9c3b-4642-ab97-88ebc671074a" providerId="ADAL" clId="{DE10D5AC-CDA2-433B-9673-A6536C6D4FA7}" dt="2023-08-08T01:23:46.919" v="307" actId="14100"/>
          <ac:spMkLst>
            <pc:docMk/>
            <pc:sldMk cId="3272979224" sldId="382"/>
            <ac:spMk id="14" creationId="{217B56AE-6A68-72F8-CE33-7E6F0F7054D4}"/>
          </ac:spMkLst>
        </pc:spChg>
        <pc:spChg chg="mod">
          <ac:chgData name="김지훈" userId="24e97ce4-9c3b-4642-ab97-88ebc671074a" providerId="ADAL" clId="{DE10D5AC-CDA2-433B-9673-A6536C6D4FA7}" dt="2023-08-08T01:25:53.572" v="314" actId="1076"/>
          <ac:spMkLst>
            <pc:docMk/>
            <pc:sldMk cId="3272979224" sldId="382"/>
            <ac:spMk id="20" creationId="{8E759D57-F8AB-EA6F-C878-50FCD17BFF7D}"/>
          </ac:spMkLst>
        </pc:spChg>
        <pc:grpChg chg="mod">
          <ac:chgData name="김지훈" userId="24e97ce4-9c3b-4642-ab97-88ebc671074a" providerId="ADAL" clId="{DE10D5AC-CDA2-433B-9673-A6536C6D4FA7}" dt="2023-08-08T01:25:59.965" v="354" actId="1036"/>
          <ac:grpSpMkLst>
            <pc:docMk/>
            <pc:sldMk cId="3272979224" sldId="382"/>
            <ac:grpSpMk id="18" creationId="{716D5124-7984-6BD1-9B47-6A205AD8B188}"/>
          </ac:grpSpMkLst>
        </pc:grpChg>
        <pc:grpChg chg="mod">
          <ac:chgData name="김지훈" userId="24e97ce4-9c3b-4642-ab97-88ebc671074a" providerId="ADAL" clId="{DE10D5AC-CDA2-433B-9673-A6536C6D4FA7}" dt="2023-08-08T01:23:50.911" v="308" actId="1076"/>
          <ac:grpSpMkLst>
            <pc:docMk/>
            <pc:sldMk cId="3272979224" sldId="382"/>
            <ac:grpSpMk id="24" creationId="{7E84151D-C6A8-DC79-C956-F6DB1512DA20}"/>
          </ac:grpSpMkLst>
        </pc:grpChg>
        <pc:picChg chg="del">
          <ac:chgData name="김지훈" userId="24e97ce4-9c3b-4642-ab97-88ebc671074a" providerId="ADAL" clId="{DE10D5AC-CDA2-433B-9673-A6536C6D4FA7}" dt="2023-08-08T01:23:39.222" v="303" actId="478"/>
          <ac:picMkLst>
            <pc:docMk/>
            <pc:sldMk cId="3272979224" sldId="382"/>
            <ac:picMk id="9" creationId="{F46BF3F2-CB62-50E6-8081-6546108927A0}"/>
          </ac:picMkLst>
        </pc:picChg>
        <pc:picChg chg="add del mod modCrop">
          <ac:chgData name="김지훈" userId="24e97ce4-9c3b-4642-ab97-88ebc671074a" providerId="ADAL" clId="{DE10D5AC-CDA2-433B-9673-A6536C6D4FA7}" dt="2023-08-08T01:23:37.945" v="302" actId="21"/>
          <ac:picMkLst>
            <pc:docMk/>
            <pc:sldMk cId="3272979224" sldId="382"/>
            <ac:picMk id="11" creationId="{701DEE41-27E9-1930-281C-1FDE5DD91FC8}"/>
          </ac:picMkLst>
        </pc:picChg>
        <pc:picChg chg="add mod ord">
          <ac:chgData name="김지훈" userId="24e97ce4-9c3b-4642-ab97-88ebc671074a" providerId="ADAL" clId="{DE10D5AC-CDA2-433B-9673-A6536C6D4FA7}" dt="2023-08-08T01:23:41.377" v="305" actId="167"/>
          <ac:picMkLst>
            <pc:docMk/>
            <pc:sldMk cId="3272979224" sldId="382"/>
            <ac:picMk id="12" creationId="{43478E0A-0643-3EE1-FFC5-021C6CB05D01}"/>
          </ac:picMkLst>
        </pc:picChg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2423299367" sldId="383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3686638015" sldId="384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3888819633" sldId="385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3827783043" sldId="386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4227709214" sldId="392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236374125" sldId="396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3475522429" sldId="400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4074035843" sldId="401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1564219317" sldId="406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1029783999" sldId="407"/>
        </pc:sldMkLst>
      </pc:sldChg>
      <pc:sldChg chg="del">
        <pc:chgData name="김지훈" userId="24e97ce4-9c3b-4642-ab97-88ebc671074a" providerId="ADAL" clId="{DE10D5AC-CDA2-433B-9673-A6536C6D4FA7}" dt="2023-08-08T02:47:38.759" v="4610" actId="47"/>
        <pc:sldMkLst>
          <pc:docMk/>
          <pc:sldMk cId="2980827366" sldId="408"/>
        </pc:sldMkLst>
      </pc:sldChg>
      <pc:sldChg chg="delSp modSp add del mod">
        <pc:chgData name="김지훈" userId="24e97ce4-9c3b-4642-ab97-88ebc671074a" providerId="ADAL" clId="{DE10D5AC-CDA2-433B-9673-A6536C6D4FA7}" dt="2023-08-08T01:27:06.026" v="430" actId="47"/>
        <pc:sldMkLst>
          <pc:docMk/>
          <pc:sldMk cId="1098364919" sldId="409"/>
        </pc:sldMkLst>
        <pc:spChg chg="mod">
          <ac:chgData name="김지훈" userId="24e97ce4-9c3b-4642-ab97-88ebc671074a" providerId="ADAL" clId="{DE10D5AC-CDA2-433B-9673-A6536C6D4FA7}" dt="2023-08-08T01:26:11.918" v="362"/>
          <ac:spMkLst>
            <pc:docMk/>
            <pc:sldMk cId="1098364919" sldId="409"/>
            <ac:spMk id="4" creationId="{063DC150-8366-1C27-055D-A96FACC16D0F}"/>
          </ac:spMkLst>
        </pc:spChg>
        <pc:spChg chg="mod">
          <ac:chgData name="김지훈" userId="24e97ce4-9c3b-4642-ab97-88ebc671074a" providerId="ADAL" clId="{DE10D5AC-CDA2-433B-9673-A6536C6D4FA7}" dt="2023-08-08T01:26:58.136" v="428"/>
          <ac:spMkLst>
            <pc:docMk/>
            <pc:sldMk cId="1098364919" sldId="409"/>
            <ac:spMk id="5" creationId="{7A11C895-4569-ED9F-3C6E-32714B9706CF}"/>
          </ac:spMkLst>
        </pc:spChg>
        <pc:spChg chg="del">
          <ac:chgData name="김지훈" userId="24e97ce4-9c3b-4642-ab97-88ebc671074a" providerId="ADAL" clId="{DE10D5AC-CDA2-433B-9673-A6536C6D4FA7}" dt="2023-08-08T01:26:13.914" v="363" actId="478"/>
          <ac:spMkLst>
            <pc:docMk/>
            <pc:sldMk cId="1098364919" sldId="409"/>
            <ac:spMk id="14" creationId="{217B56AE-6A68-72F8-CE33-7E6F0F7054D4}"/>
          </ac:spMkLst>
        </pc:spChg>
        <pc:grpChg chg="del">
          <ac:chgData name="김지훈" userId="24e97ce4-9c3b-4642-ab97-88ebc671074a" providerId="ADAL" clId="{DE10D5AC-CDA2-433B-9673-A6536C6D4FA7}" dt="2023-08-08T01:26:07.860" v="356" actId="478"/>
          <ac:grpSpMkLst>
            <pc:docMk/>
            <pc:sldMk cId="1098364919" sldId="409"/>
            <ac:grpSpMk id="18" creationId="{716D5124-7984-6BD1-9B47-6A205AD8B188}"/>
          </ac:grpSpMkLst>
        </pc:grpChg>
        <pc:grpChg chg="del">
          <ac:chgData name="김지훈" userId="24e97ce4-9c3b-4642-ab97-88ebc671074a" providerId="ADAL" clId="{DE10D5AC-CDA2-433B-9673-A6536C6D4FA7}" dt="2023-08-08T01:26:13.914" v="363" actId="478"/>
          <ac:grpSpMkLst>
            <pc:docMk/>
            <pc:sldMk cId="1098364919" sldId="409"/>
            <ac:grpSpMk id="24" creationId="{7E84151D-C6A8-DC79-C956-F6DB1512DA20}"/>
          </ac:grpSpMkLst>
        </pc:grpChg>
      </pc:sldChg>
      <pc:sldChg chg="modSp add mod">
        <pc:chgData name="김지훈" userId="24e97ce4-9c3b-4642-ab97-88ebc671074a" providerId="ADAL" clId="{DE10D5AC-CDA2-433B-9673-A6536C6D4FA7}" dt="2023-08-08T01:27:59.895" v="455" actId="1076"/>
        <pc:sldMkLst>
          <pc:docMk/>
          <pc:sldMk cId="843315614" sldId="410"/>
        </pc:sldMkLst>
        <pc:spChg chg="mod">
          <ac:chgData name="김지훈" userId="24e97ce4-9c3b-4642-ab97-88ebc671074a" providerId="ADAL" clId="{DE10D5AC-CDA2-433B-9673-A6536C6D4FA7}" dt="2023-08-08T01:27:19.074" v="450"/>
          <ac:spMkLst>
            <pc:docMk/>
            <pc:sldMk cId="843315614" sldId="410"/>
            <ac:spMk id="4" creationId="{063DC150-8366-1C27-055D-A96FACC16D0F}"/>
          </ac:spMkLst>
        </pc:spChg>
        <pc:spChg chg="mod">
          <ac:chgData name="김지훈" userId="24e97ce4-9c3b-4642-ab97-88ebc671074a" providerId="ADAL" clId="{DE10D5AC-CDA2-433B-9673-A6536C6D4FA7}" dt="2023-08-08T01:27:14.219" v="437"/>
          <ac:spMkLst>
            <pc:docMk/>
            <pc:sldMk cId="843315614" sldId="410"/>
            <ac:spMk id="5" creationId="{7A11C895-4569-ED9F-3C6E-32714B9706CF}"/>
          </ac:spMkLst>
        </pc:spChg>
        <pc:spChg chg="mod">
          <ac:chgData name="김지훈" userId="24e97ce4-9c3b-4642-ab97-88ebc671074a" providerId="ADAL" clId="{DE10D5AC-CDA2-433B-9673-A6536C6D4FA7}" dt="2023-08-08T01:27:56.697" v="454" actId="14100"/>
          <ac:spMkLst>
            <pc:docMk/>
            <pc:sldMk cId="843315614" sldId="410"/>
            <ac:spMk id="14" creationId="{217B56AE-6A68-72F8-CE33-7E6F0F7054D4}"/>
          </ac:spMkLst>
        </pc:spChg>
        <pc:grpChg chg="mod">
          <ac:chgData name="김지훈" userId="24e97ce4-9c3b-4642-ab97-88ebc671074a" providerId="ADAL" clId="{DE10D5AC-CDA2-433B-9673-A6536C6D4FA7}" dt="2023-08-08T01:27:59.895" v="455" actId="1076"/>
          <ac:grpSpMkLst>
            <pc:docMk/>
            <pc:sldMk cId="843315614" sldId="410"/>
            <ac:grpSpMk id="24" creationId="{7E84151D-C6A8-DC79-C956-F6DB1512DA20}"/>
          </ac:grpSpMkLst>
        </pc:grpChg>
      </pc:sldChg>
      <pc:sldChg chg="addSp delSp modSp add mod">
        <pc:chgData name="김지훈" userId="24e97ce4-9c3b-4642-ab97-88ebc671074a" providerId="ADAL" clId="{DE10D5AC-CDA2-433B-9673-A6536C6D4FA7}" dt="2023-08-08T01:35:09.308" v="901"/>
        <pc:sldMkLst>
          <pc:docMk/>
          <pc:sldMk cId="2213947648" sldId="411"/>
        </pc:sldMkLst>
        <pc:spChg chg="mod">
          <ac:chgData name="김지훈" userId="24e97ce4-9c3b-4642-ab97-88ebc671074a" providerId="ADAL" clId="{DE10D5AC-CDA2-433B-9673-A6536C6D4FA7}" dt="2023-08-08T01:35:09.308" v="901"/>
          <ac:spMkLst>
            <pc:docMk/>
            <pc:sldMk cId="2213947648" sldId="411"/>
            <ac:spMk id="4" creationId="{063DC150-8366-1C27-055D-A96FACC16D0F}"/>
          </ac:spMkLst>
        </pc:spChg>
        <pc:spChg chg="mod">
          <ac:chgData name="김지훈" userId="24e97ce4-9c3b-4642-ab97-88ebc671074a" providerId="ADAL" clId="{DE10D5AC-CDA2-433B-9673-A6536C6D4FA7}" dt="2023-08-08T01:29:51.898" v="470" actId="14100"/>
          <ac:spMkLst>
            <pc:docMk/>
            <pc:sldMk cId="2213947648" sldId="411"/>
            <ac:spMk id="14" creationId="{217B56AE-6A68-72F8-CE33-7E6F0F7054D4}"/>
          </ac:spMkLst>
        </pc:spChg>
        <pc:spChg chg="add mod">
          <ac:chgData name="김지훈" userId="24e97ce4-9c3b-4642-ab97-88ebc671074a" providerId="ADAL" clId="{DE10D5AC-CDA2-433B-9673-A6536C6D4FA7}" dt="2023-08-08T01:34:28.221" v="763" actId="14100"/>
          <ac:spMkLst>
            <pc:docMk/>
            <pc:sldMk cId="2213947648" sldId="411"/>
            <ac:spMk id="15" creationId="{B83027D2-D2E1-2431-6F8B-7D19B4ECB002}"/>
          </ac:spMkLst>
        </pc:spChg>
        <pc:spChg chg="mod">
          <ac:chgData name="김지훈" userId="24e97ce4-9c3b-4642-ab97-88ebc671074a" providerId="ADAL" clId="{DE10D5AC-CDA2-433B-9673-A6536C6D4FA7}" dt="2023-08-08T01:34:34.869" v="764" actId="571"/>
          <ac:spMkLst>
            <pc:docMk/>
            <pc:sldMk cId="2213947648" sldId="411"/>
            <ac:spMk id="17" creationId="{8F7934B2-2147-10DB-BC95-FE3E42A1086B}"/>
          </ac:spMkLst>
        </pc:spChg>
        <pc:spChg chg="mod">
          <ac:chgData name="김지훈" userId="24e97ce4-9c3b-4642-ab97-88ebc671074a" providerId="ADAL" clId="{DE10D5AC-CDA2-433B-9673-A6536C6D4FA7}" dt="2023-08-08T01:34:37.809" v="765" actId="20577"/>
          <ac:spMkLst>
            <pc:docMk/>
            <pc:sldMk cId="2213947648" sldId="411"/>
            <ac:spMk id="21" creationId="{DAC2F29A-5150-6B38-6FA9-94FDD0A3D0AE}"/>
          </ac:spMkLst>
        </pc:spChg>
        <pc:grpChg chg="add mod">
          <ac:chgData name="김지훈" userId="24e97ce4-9c3b-4642-ab97-88ebc671074a" providerId="ADAL" clId="{DE10D5AC-CDA2-433B-9673-A6536C6D4FA7}" dt="2023-08-08T01:34:34.869" v="764" actId="571"/>
          <ac:grpSpMkLst>
            <pc:docMk/>
            <pc:sldMk cId="2213947648" sldId="411"/>
            <ac:grpSpMk id="16" creationId="{072AEF26-49F6-F417-DCFF-6AEF7664BB69}"/>
          </ac:grpSpMkLst>
        </pc:grpChg>
        <pc:grpChg chg="mod">
          <ac:chgData name="김지훈" userId="24e97ce4-9c3b-4642-ab97-88ebc671074a" providerId="ADAL" clId="{DE10D5AC-CDA2-433B-9673-A6536C6D4FA7}" dt="2023-08-08T01:33:08.439" v="685" actId="1038"/>
          <ac:grpSpMkLst>
            <pc:docMk/>
            <pc:sldMk cId="2213947648" sldId="411"/>
            <ac:grpSpMk id="18" creationId="{716D5124-7984-6BD1-9B47-6A205AD8B188}"/>
          </ac:grpSpMkLst>
        </pc:grpChg>
        <pc:grpChg chg="mod">
          <ac:chgData name="김지훈" userId="24e97ce4-9c3b-4642-ab97-88ebc671074a" providerId="ADAL" clId="{DE10D5AC-CDA2-433B-9673-A6536C6D4FA7}" dt="2023-08-08T01:29:46.090" v="468" actId="1076"/>
          <ac:grpSpMkLst>
            <pc:docMk/>
            <pc:sldMk cId="2213947648" sldId="411"/>
            <ac:grpSpMk id="24" creationId="{7E84151D-C6A8-DC79-C956-F6DB1512DA20}"/>
          </ac:grpSpMkLst>
        </pc:grpChg>
        <pc:picChg chg="add mod ord">
          <ac:chgData name="김지훈" userId="24e97ce4-9c3b-4642-ab97-88ebc671074a" providerId="ADAL" clId="{DE10D5AC-CDA2-433B-9673-A6536C6D4FA7}" dt="2023-08-08T01:29:41.317" v="467" actId="14100"/>
          <ac:picMkLst>
            <pc:docMk/>
            <pc:sldMk cId="2213947648" sldId="411"/>
            <ac:picMk id="10" creationId="{BAD9D2C5-C44F-42F6-E538-214EC543EB48}"/>
          </ac:picMkLst>
        </pc:picChg>
        <pc:picChg chg="del">
          <ac:chgData name="김지훈" userId="24e97ce4-9c3b-4642-ab97-88ebc671074a" providerId="ADAL" clId="{DE10D5AC-CDA2-433B-9673-A6536C6D4FA7}" dt="2023-08-08T01:28:27.226" v="459" actId="478"/>
          <ac:picMkLst>
            <pc:docMk/>
            <pc:sldMk cId="2213947648" sldId="411"/>
            <ac:picMk id="12" creationId="{43478E0A-0643-3EE1-FFC5-021C6CB05D01}"/>
          </ac:picMkLst>
        </pc:picChg>
        <pc:picChg chg="add mod">
          <ac:chgData name="김지훈" userId="24e97ce4-9c3b-4642-ab97-88ebc671074a" providerId="ADAL" clId="{DE10D5AC-CDA2-433B-9673-A6536C6D4FA7}" dt="2023-08-08T01:30:45.670" v="473" actId="14100"/>
          <ac:picMkLst>
            <pc:docMk/>
            <pc:sldMk cId="2213947648" sldId="411"/>
            <ac:picMk id="13" creationId="{710CAC13-36EF-10FB-67A4-632A8DF309BC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1:43:34.618" v="1489" actId="20577"/>
        <pc:sldMkLst>
          <pc:docMk/>
          <pc:sldMk cId="1608960716" sldId="412"/>
        </pc:sldMkLst>
        <pc:spChg chg="del mod">
          <ac:chgData name="김지훈" userId="24e97ce4-9c3b-4642-ab97-88ebc671074a" providerId="ADAL" clId="{DE10D5AC-CDA2-433B-9673-A6536C6D4FA7}" dt="2023-08-08T01:42:26.706" v="1364" actId="478"/>
          <ac:spMkLst>
            <pc:docMk/>
            <pc:sldMk cId="1608960716" sldId="412"/>
            <ac:spMk id="4" creationId="{063DC150-8366-1C27-055D-A96FACC16D0F}"/>
          </ac:spMkLst>
        </pc:spChg>
        <pc:spChg chg="mod">
          <ac:chgData name="김지훈" userId="24e97ce4-9c3b-4642-ab97-88ebc671074a" providerId="ADAL" clId="{DE10D5AC-CDA2-433B-9673-A6536C6D4FA7}" dt="2023-08-08T01:41:29.371" v="1338" actId="1036"/>
          <ac:spMkLst>
            <pc:docMk/>
            <pc:sldMk cId="1608960716" sldId="412"/>
            <ac:spMk id="14" creationId="{217B56AE-6A68-72F8-CE33-7E6F0F7054D4}"/>
          </ac:spMkLst>
        </pc:spChg>
        <pc:spChg chg="add del mod">
          <ac:chgData name="김지훈" userId="24e97ce4-9c3b-4642-ab97-88ebc671074a" providerId="ADAL" clId="{DE10D5AC-CDA2-433B-9673-A6536C6D4FA7}" dt="2023-08-08T01:42:25.520" v="1363" actId="21"/>
          <ac:spMkLst>
            <pc:docMk/>
            <pc:sldMk cId="1608960716" sldId="412"/>
            <ac:spMk id="15" creationId="{5BC9AE6E-26D0-ACD9-2888-B92BDFAFAC0C}"/>
          </ac:spMkLst>
        </pc:spChg>
        <pc:spChg chg="add mod">
          <ac:chgData name="김지훈" userId="24e97ce4-9c3b-4642-ab97-88ebc671074a" providerId="ADAL" clId="{DE10D5AC-CDA2-433B-9673-A6536C6D4FA7}" dt="2023-08-08T01:43:34.618" v="1489" actId="20577"/>
          <ac:spMkLst>
            <pc:docMk/>
            <pc:sldMk cId="1608960716" sldId="412"/>
            <ac:spMk id="16" creationId="{53B74AA3-1A0C-758C-CD94-01FE41488604}"/>
          </ac:spMkLst>
        </pc:spChg>
        <pc:spChg chg="add mod">
          <ac:chgData name="김지훈" userId="24e97ce4-9c3b-4642-ab97-88ebc671074a" providerId="ADAL" clId="{DE10D5AC-CDA2-433B-9673-A6536C6D4FA7}" dt="2023-08-08T01:43:00.151" v="1395" actId="14100"/>
          <ac:spMkLst>
            <pc:docMk/>
            <pc:sldMk cId="1608960716" sldId="412"/>
            <ac:spMk id="17" creationId="{E7604E00-0093-D8D0-3CC2-8EA9BE5AA11F}"/>
          </ac:spMkLst>
        </pc:spChg>
        <pc:spChg chg="mod">
          <ac:chgData name="김지훈" userId="24e97ce4-9c3b-4642-ab97-88ebc671074a" providerId="ADAL" clId="{DE10D5AC-CDA2-433B-9673-A6536C6D4FA7}" dt="2023-08-08T01:39:57.748" v="1259" actId="1076"/>
          <ac:spMkLst>
            <pc:docMk/>
            <pc:sldMk cId="1608960716" sldId="412"/>
            <ac:spMk id="20" creationId="{8E759D57-F8AB-EA6F-C878-50FCD17BFF7D}"/>
          </ac:spMkLst>
        </pc:spChg>
        <pc:spChg chg="mod">
          <ac:chgData name="김지훈" userId="24e97ce4-9c3b-4642-ab97-88ebc671074a" providerId="ADAL" clId="{DE10D5AC-CDA2-433B-9673-A6536C6D4FA7}" dt="2023-08-08T01:42:57.302" v="1394" actId="571"/>
          <ac:spMkLst>
            <pc:docMk/>
            <pc:sldMk cId="1608960716" sldId="412"/>
            <ac:spMk id="23" creationId="{17C6932A-1B31-D902-0F2C-2CCD2FBCEDF5}"/>
          </ac:spMkLst>
        </pc:spChg>
        <pc:spChg chg="mod">
          <ac:chgData name="김지훈" userId="24e97ce4-9c3b-4642-ab97-88ebc671074a" providerId="ADAL" clId="{DE10D5AC-CDA2-433B-9673-A6536C6D4FA7}" dt="2023-08-08T01:43:10.152" v="1399" actId="20577"/>
          <ac:spMkLst>
            <pc:docMk/>
            <pc:sldMk cId="1608960716" sldId="412"/>
            <ac:spMk id="27" creationId="{81C52B32-CA19-F9BC-4296-CEC6846E0CB1}"/>
          </ac:spMkLst>
        </pc:spChg>
        <pc:spChg chg="add mod">
          <ac:chgData name="김지훈" userId="24e97ce4-9c3b-4642-ab97-88ebc671074a" providerId="ADAL" clId="{DE10D5AC-CDA2-433B-9673-A6536C6D4FA7}" dt="2023-08-08T01:43:07.974" v="1398" actId="14100"/>
          <ac:spMkLst>
            <pc:docMk/>
            <pc:sldMk cId="1608960716" sldId="412"/>
            <ac:spMk id="28" creationId="{201FBF79-4FEB-3FA7-4257-D5981E02BB99}"/>
          </ac:spMkLst>
        </pc:spChg>
        <pc:grpChg chg="mod ord">
          <ac:chgData name="김지훈" userId="24e97ce4-9c3b-4642-ab97-88ebc671074a" providerId="ADAL" clId="{DE10D5AC-CDA2-433B-9673-A6536C6D4FA7}" dt="2023-08-08T01:42:46.953" v="1393" actId="1036"/>
          <ac:grpSpMkLst>
            <pc:docMk/>
            <pc:sldMk cId="1608960716" sldId="412"/>
            <ac:grpSpMk id="18" creationId="{716D5124-7984-6BD1-9B47-6A205AD8B188}"/>
          </ac:grpSpMkLst>
        </pc:grpChg>
        <pc:grpChg chg="add mod">
          <ac:chgData name="김지훈" userId="24e97ce4-9c3b-4642-ab97-88ebc671074a" providerId="ADAL" clId="{DE10D5AC-CDA2-433B-9673-A6536C6D4FA7}" dt="2023-08-08T01:42:57.302" v="1394" actId="571"/>
          <ac:grpSpMkLst>
            <pc:docMk/>
            <pc:sldMk cId="1608960716" sldId="412"/>
            <ac:grpSpMk id="21" creationId="{EAC5A224-EE76-48B8-C2B7-AEF42CDDA064}"/>
          </ac:grpSpMkLst>
        </pc:grpChg>
        <pc:grpChg chg="mod">
          <ac:chgData name="김지훈" userId="24e97ce4-9c3b-4642-ab97-88ebc671074a" providerId="ADAL" clId="{DE10D5AC-CDA2-433B-9673-A6536C6D4FA7}" dt="2023-08-08T01:41:29.371" v="1338" actId="1036"/>
          <ac:grpSpMkLst>
            <pc:docMk/>
            <pc:sldMk cId="1608960716" sldId="412"/>
            <ac:grpSpMk id="24" creationId="{7E84151D-C6A8-DC79-C956-F6DB1512DA20}"/>
          </ac:grpSpMkLst>
        </pc:grpChg>
        <pc:picChg chg="add mod ord modCrop">
          <ac:chgData name="김지훈" userId="24e97ce4-9c3b-4642-ab97-88ebc671074a" providerId="ADAL" clId="{DE10D5AC-CDA2-433B-9673-A6536C6D4FA7}" dt="2023-08-08T01:41:24.227" v="1316" actId="1076"/>
          <ac:picMkLst>
            <pc:docMk/>
            <pc:sldMk cId="1608960716" sldId="412"/>
            <ac:picMk id="10" creationId="{6B313858-AFE8-758D-4D3E-685C6B288D5C}"/>
          </ac:picMkLst>
        </pc:picChg>
        <pc:picChg chg="del">
          <ac:chgData name="김지훈" userId="24e97ce4-9c3b-4642-ab97-88ebc671074a" providerId="ADAL" clId="{DE10D5AC-CDA2-433B-9673-A6536C6D4FA7}" dt="2023-08-08T01:37:56.963" v="1124" actId="478"/>
          <ac:picMkLst>
            <pc:docMk/>
            <pc:sldMk cId="1608960716" sldId="412"/>
            <ac:picMk id="12" creationId="{43478E0A-0643-3EE1-FFC5-021C6CB05D01}"/>
          </ac:picMkLst>
        </pc:picChg>
        <pc:picChg chg="add mod modCrop">
          <ac:chgData name="김지훈" userId="24e97ce4-9c3b-4642-ab97-88ebc671074a" providerId="ADAL" clId="{DE10D5AC-CDA2-433B-9673-A6536C6D4FA7}" dt="2023-08-08T01:41:39.855" v="1342" actId="1076"/>
          <ac:picMkLst>
            <pc:docMk/>
            <pc:sldMk cId="1608960716" sldId="412"/>
            <ac:picMk id="13" creationId="{B2C413AC-041E-6B43-4F78-724FD7E9A7EE}"/>
          </ac:picMkLst>
        </pc:picChg>
      </pc:sldChg>
      <pc:sldChg chg="modSp add del mod">
        <pc:chgData name="김지훈" userId="24e97ce4-9c3b-4642-ab97-88ebc671074a" providerId="ADAL" clId="{DE10D5AC-CDA2-433B-9673-A6536C6D4FA7}" dt="2023-08-08T01:37:36.601" v="1122" actId="47"/>
        <pc:sldMkLst>
          <pc:docMk/>
          <pc:sldMk cId="2584550919" sldId="412"/>
        </pc:sldMkLst>
        <pc:spChg chg="mod">
          <ac:chgData name="김지훈" userId="24e97ce4-9c3b-4642-ab97-88ebc671074a" providerId="ADAL" clId="{DE10D5AC-CDA2-433B-9673-A6536C6D4FA7}" dt="2023-08-08T01:37:19.500" v="1119" actId="20577"/>
          <ac:spMkLst>
            <pc:docMk/>
            <pc:sldMk cId="2584550919" sldId="412"/>
            <ac:spMk id="4" creationId="{063DC150-8366-1C27-055D-A96FACC16D0F}"/>
          </ac:spMkLst>
        </pc:spChg>
        <pc:spChg chg="mod">
          <ac:chgData name="김지훈" userId="24e97ce4-9c3b-4642-ab97-88ebc671074a" providerId="ADAL" clId="{DE10D5AC-CDA2-433B-9673-A6536C6D4FA7}" dt="2023-08-08T01:37:33.157" v="1121" actId="1076"/>
          <ac:spMkLst>
            <pc:docMk/>
            <pc:sldMk cId="2584550919" sldId="412"/>
            <ac:spMk id="14" creationId="{217B56AE-6A68-72F8-CE33-7E6F0F7054D4}"/>
          </ac:spMkLst>
        </pc:spChg>
        <pc:grpChg chg="mod">
          <ac:chgData name="김지훈" userId="24e97ce4-9c3b-4642-ab97-88ebc671074a" providerId="ADAL" clId="{DE10D5AC-CDA2-433B-9673-A6536C6D4FA7}" dt="2023-08-08T01:37:33.157" v="1121" actId="1076"/>
          <ac:grpSpMkLst>
            <pc:docMk/>
            <pc:sldMk cId="2584550919" sldId="412"/>
            <ac:grpSpMk id="24" creationId="{7E84151D-C6A8-DC79-C956-F6DB1512DA20}"/>
          </ac:grpSpMkLst>
        </pc:grpChg>
        <pc:picChg chg="mod">
          <ac:chgData name="김지훈" userId="24e97ce4-9c3b-4642-ab97-88ebc671074a" providerId="ADAL" clId="{DE10D5AC-CDA2-433B-9673-A6536C6D4FA7}" dt="2023-08-08T01:37:33.157" v="1121" actId="1076"/>
          <ac:picMkLst>
            <pc:docMk/>
            <pc:sldMk cId="2584550919" sldId="412"/>
            <ac:picMk id="10" creationId="{BAD9D2C5-C44F-42F6-E538-214EC543EB48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1:50:17.711" v="1896" actId="554"/>
        <pc:sldMkLst>
          <pc:docMk/>
          <pc:sldMk cId="2072846633" sldId="413"/>
        </pc:sldMkLst>
        <pc:spChg chg="del">
          <ac:chgData name="김지훈" userId="24e97ce4-9c3b-4642-ab97-88ebc671074a" providerId="ADAL" clId="{DE10D5AC-CDA2-433B-9673-A6536C6D4FA7}" dt="2023-08-08T01:44:15.098" v="1491" actId="478"/>
          <ac:spMkLst>
            <pc:docMk/>
            <pc:sldMk cId="2072846633" sldId="413"/>
            <ac:spMk id="14" creationId="{217B56AE-6A68-72F8-CE33-7E6F0F7054D4}"/>
          </ac:spMkLst>
        </pc:spChg>
        <pc:spChg chg="add mod">
          <ac:chgData name="김지훈" userId="24e97ce4-9c3b-4642-ab97-88ebc671074a" providerId="ADAL" clId="{DE10D5AC-CDA2-433B-9673-A6536C6D4FA7}" dt="2023-08-08T01:47:59.217" v="1722" actId="1076"/>
          <ac:spMkLst>
            <pc:docMk/>
            <pc:sldMk cId="2072846633" sldId="413"/>
            <ac:spMk id="15" creationId="{38A9C42E-96AE-7995-E95D-420452A1587A}"/>
          </ac:spMkLst>
        </pc:spChg>
        <pc:spChg chg="mod">
          <ac:chgData name="김지훈" userId="24e97ce4-9c3b-4642-ab97-88ebc671074a" providerId="ADAL" clId="{DE10D5AC-CDA2-433B-9673-A6536C6D4FA7}" dt="2023-08-08T01:50:14.650" v="1895" actId="20577"/>
          <ac:spMkLst>
            <pc:docMk/>
            <pc:sldMk cId="2072846633" sldId="413"/>
            <ac:spMk id="16" creationId="{53B74AA3-1A0C-758C-CD94-01FE41488604}"/>
          </ac:spMkLst>
        </pc:spChg>
        <pc:spChg chg="del">
          <ac:chgData name="김지훈" userId="24e97ce4-9c3b-4642-ab97-88ebc671074a" providerId="ADAL" clId="{DE10D5AC-CDA2-433B-9673-A6536C6D4FA7}" dt="2023-08-08T01:44:15.098" v="1491" actId="478"/>
          <ac:spMkLst>
            <pc:docMk/>
            <pc:sldMk cId="2072846633" sldId="413"/>
            <ac:spMk id="17" creationId="{E7604E00-0093-D8D0-3CC2-8EA9BE5AA11F}"/>
          </ac:spMkLst>
        </pc:spChg>
        <pc:spChg chg="mod">
          <ac:chgData name="김지훈" userId="24e97ce4-9c3b-4642-ab97-88ebc671074a" providerId="ADAL" clId="{DE10D5AC-CDA2-433B-9673-A6536C6D4FA7}" dt="2023-08-08T01:48:35.187" v="1790" actId="1076"/>
          <ac:spMkLst>
            <pc:docMk/>
            <pc:sldMk cId="2072846633" sldId="413"/>
            <ac:spMk id="20" creationId="{8E759D57-F8AB-EA6F-C878-50FCD17BFF7D}"/>
          </ac:spMkLst>
        </pc:spChg>
        <pc:spChg chg="del">
          <ac:chgData name="김지훈" userId="24e97ce4-9c3b-4642-ab97-88ebc671074a" providerId="ADAL" clId="{DE10D5AC-CDA2-433B-9673-A6536C6D4FA7}" dt="2023-08-08T01:44:15.098" v="1491" actId="478"/>
          <ac:spMkLst>
            <pc:docMk/>
            <pc:sldMk cId="2072846633" sldId="413"/>
            <ac:spMk id="28" creationId="{201FBF79-4FEB-3FA7-4257-D5981E02BB99}"/>
          </ac:spMkLst>
        </pc:spChg>
        <pc:spChg chg="mod">
          <ac:chgData name="김지훈" userId="24e97ce4-9c3b-4642-ab97-88ebc671074a" providerId="ADAL" clId="{DE10D5AC-CDA2-433B-9673-A6536C6D4FA7}" dt="2023-08-08T01:44:55.600" v="1508"/>
          <ac:spMkLst>
            <pc:docMk/>
            <pc:sldMk cId="2072846633" sldId="413"/>
            <ac:spMk id="30" creationId="{FE3FDA4B-43E6-4151-7A64-3D386E25A1F2}"/>
          </ac:spMkLst>
        </pc:spChg>
        <pc:spChg chg="mod">
          <ac:chgData name="김지훈" userId="24e97ce4-9c3b-4642-ab97-88ebc671074a" providerId="ADAL" clId="{DE10D5AC-CDA2-433B-9673-A6536C6D4FA7}" dt="2023-08-08T01:44:55.600" v="1508"/>
          <ac:spMkLst>
            <pc:docMk/>
            <pc:sldMk cId="2072846633" sldId="413"/>
            <ac:spMk id="31" creationId="{F98662EE-45FE-D77A-A2D4-F1D8AAE18E6A}"/>
          </ac:spMkLst>
        </pc:spChg>
        <pc:spChg chg="mod">
          <ac:chgData name="김지훈" userId="24e97ce4-9c3b-4642-ab97-88ebc671074a" providerId="ADAL" clId="{DE10D5AC-CDA2-433B-9673-A6536C6D4FA7}" dt="2023-08-08T01:48:41.295" v="1792" actId="571"/>
          <ac:spMkLst>
            <pc:docMk/>
            <pc:sldMk cId="2072846633" sldId="413"/>
            <ac:spMk id="35" creationId="{E0ED41BB-66CC-FF40-4E9A-57301BC693D5}"/>
          </ac:spMkLst>
        </pc:spChg>
        <pc:spChg chg="mod">
          <ac:chgData name="김지훈" userId="24e97ce4-9c3b-4642-ab97-88ebc671074a" providerId="ADAL" clId="{DE10D5AC-CDA2-433B-9673-A6536C6D4FA7}" dt="2023-08-08T01:48:50.434" v="1800" actId="20577"/>
          <ac:spMkLst>
            <pc:docMk/>
            <pc:sldMk cId="2072846633" sldId="413"/>
            <ac:spMk id="36" creationId="{E8FB7AC4-6524-4EC1-21F8-BD8D22CD208D}"/>
          </ac:spMkLst>
        </pc:spChg>
        <pc:spChg chg="mod">
          <ac:chgData name="김지훈" userId="24e97ce4-9c3b-4642-ab97-88ebc671074a" providerId="ADAL" clId="{DE10D5AC-CDA2-433B-9673-A6536C6D4FA7}" dt="2023-08-08T01:48:42.811" v="1793" actId="571"/>
          <ac:spMkLst>
            <pc:docMk/>
            <pc:sldMk cId="2072846633" sldId="413"/>
            <ac:spMk id="38" creationId="{A8625E7E-0F79-0199-77F6-C3C4F136638B}"/>
          </ac:spMkLst>
        </pc:spChg>
        <pc:spChg chg="mod">
          <ac:chgData name="김지훈" userId="24e97ce4-9c3b-4642-ab97-88ebc671074a" providerId="ADAL" clId="{DE10D5AC-CDA2-433B-9673-A6536C6D4FA7}" dt="2023-08-08T01:48:52.913" v="1801" actId="20577"/>
          <ac:spMkLst>
            <pc:docMk/>
            <pc:sldMk cId="2072846633" sldId="413"/>
            <ac:spMk id="39" creationId="{0597C6AE-5CD5-667D-EB24-4895E8DB1521}"/>
          </ac:spMkLst>
        </pc:spChg>
        <pc:spChg chg="add mod">
          <ac:chgData name="김지훈" userId="24e97ce4-9c3b-4642-ab97-88ebc671074a" providerId="ADAL" clId="{DE10D5AC-CDA2-433B-9673-A6536C6D4FA7}" dt="2023-08-08T01:49:33.203" v="1844" actId="1035"/>
          <ac:spMkLst>
            <pc:docMk/>
            <pc:sldMk cId="2072846633" sldId="413"/>
            <ac:spMk id="40" creationId="{5D20D175-EDF6-583F-FD86-1CB4D6EBA727}"/>
          </ac:spMkLst>
        </pc:spChg>
        <pc:spChg chg="mod">
          <ac:chgData name="김지훈" userId="24e97ce4-9c3b-4642-ab97-88ebc671074a" providerId="ADAL" clId="{DE10D5AC-CDA2-433B-9673-A6536C6D4FA7}" dt="2023-08-08T01:49:17.490" v="1827" actId="571"/>
          <ac:spMkLst>
            <pc:docMk/>
            <pc:sldMk cId="2072846633" sldId="413"/>
            <ac:spMk id="42" creationId="{8A0E05FB-73A3-05BC-1D27-0A044C20745A}"/>
          </ac:spMkLst>
        </pc:spChg>
        <pc:spChg chg="mod">
          <ac:chgData name="김지훈" userId="24e97ce4-9c3b-4642-ab97-88ebc671074a" providerId="ADAL" clId="{DE10D5AC-CDA2-433B-9673-A6536C6D4FA7}" dt="2023-08-08T01:49:36.046" v="1845" actId="20577"/>
          <ac:spMkLst>
            <pc:docMk/>
            <pc:sldMk cId="2072846633" sldId="413"/>
            <ac:spMk id="43" creationId="{9CB0013D-96EF-7F25-48C8-E1F794A09CBA}"/>
          </ac:spMkLst>
        </pc:spChg>
        <pc:spChg chg="add mod">
          <ac:chgData name="김지훈" userId="24e97ce4-9c3b-4642-ab97-88ebc671074a" providerId="ADAL" clId="{DE10D5AC-CDA2-433B-9673-A6536C6D4FA7}" dt="2023-08-08T01:50:06.818" v="1893" actId="1037"/>
          <ac:spMkLst>
            <pc:docMk/>
            <pc:sldMk cId="2072846633" sldId="413"/>
            <ac:spMk id="44" creationId="{98CAB3E3-58BB-6393-8B77-1BE1DC70EA51}"/>
          </ac:spMkLst>
        </pc:spChg>
        <pc:spChg chg="mod">
          <ac:chgData name="김지훈" userId="24e97ce4-9c3b-4642-ab97-88ebc671074a" providerId="ADAL" clId="{DE10D5AC-CDA2-433B-9673-A6536C6D4FA7}" dt="2023-08-08T01:49:41.249" v="1846" actId="571"/>
          <ac:spMkLst>
            <pc:docMk/>
            <pc:sldMk cId="2072846633" sldId="413"/>
            <ac:spMk id="46" creationId="{2792A58E-A6C6-ADE1-D700-329E27134F3A}"/>
          </ac:spMkLst>
        </pc:spChg>
        <pc:spChg chg="mod">
          <ac:chgData name="김지훈" userId="24e97ce4-9c3b-4642-ab97-88ebc671074a" providerId="ADAL" clId="{DE10D5AC-CDA2-433B-9673-A6536C6D4FA7}" dt="2023-08-08T01:49:57.936" v="1873" actId="20577"/>
          <ac:spMkLst>
            <pc:docMk/>
            <pc:sldMk cId="2072846633" sldId="413"/>
            <ac:spMk id="47" creationId="{2ED65048-F782-0A34-4025-3B0AD1E141C3}"/>
          </ac:spMkLst>
        </pc:spChg>
        <pc:grpChg chg="mod">
          <ac:chgData name="김지훈" userId="24e97ce4-9c3b-4642-ab97-88ebc671074a" providerId="ADAL" clId="{DE10D5AC-CDA2-433B-9673-A6536C6D4FA7}" dt="2023-08-08T01:50:17.711" v="1896" actId="554"/>
          <ac:grpSpMkLst>
            <pc:docMk/>
            <pc:sldMk cId="2072846633" sldId="413"/>
            <ac:grpSpMk id="18" creationId="{716D5124-7984-6BD1-9B47-6A205AD8B188}"/>
          </ac:grpSpMkLst>
        </pc:grpChg>
        <pc:grpChg chg="del">
          <ac:chgData name="김지훈" userId="24e97ce4-9c3b-4642-ab97-88ebc671074a" providerId="ADAL" clId="{DE10D5AC-CDA2-433B-9673-A6536C6D4FA7}" dt="2023-08-08T01:44:15.098" v="1491" actId="478"/>
          <ac:grpSpMkLst>
            <pc:docMk/>
            <pc:sldMk cId="2072846633" sldId="413"/>
            <ac:grpSpMk id="21" creationId="{EAC5A224-EE76-48B8-C2B7-AEF42CDDA064}"/>
          </ac:grpSpMkLst>
        </pc:grpChg>
        <pc:grpChg chg="del">
          <ac:chgData name="김지훈" userId="24e97ce4-9c3b-4642-ab97-88ebc671074a" providerId="ADAL" clId="{DE10D5AC-CDA2-433B-9673-A6536C6D4FA7}" dt="2023-08-08T01:44:15.098" v="1491" actId="478"/>
          <ac:grpSpMkLst>
            <pc:docMk/>
            <pc:sldMk cId="2072846633" sldId="413"/>
            <ac:grpSpMk id="24" creationId="{7E84151D-C6A8-DC79-C956-F6DB1512DA20}"/>
          </ac:grpSpMkLst>
        </pc:grpChg>
        <pc:grpChg chg="add mod">
          <ac:chgData name="김지훈" userId="24e97ce4-9c3b-4642-ab97-88ebc671074a" providerId="ADAL" clId="{DE10D5AC-CDA2-433B-9673-A6536C6D4FA7}" dt="2023-08-08T01:47:59.217" v="1722" actId="1076"/>
          <ac:grpSpMkLst>
            <pc:docMk/>
            <pc:sldMk cId="2072846633" sldId="413"/>
            <ac:grpSpMk id="29" creationId="{A6E4F42C-872C-F081-7CAE-151FFA14E90C}"/>
          </ac:grpSpMkLst>
        </pc:grpChg>
        <pc:grpChg chg="add mod">
          <ac:chgData name="김지훈" userId="24e97ce4-9c3b-4642-ab97-88ebc671074a" providerId="ADAL" clId="{DE10D5AC-CDA2-433B-9673-A6536C6D4FA7}" dt="2023-08-08T01:50:17.711" v="1896" actId="554"/>
          <ac:grpSpMkLst>
            <pc:docMk/>
            <pc:sldMk cId="2072846633" sldId="413"/>
            <ac:grpSpMk id="34" creationId="{0F231270-698C-C2B1-5E3D-2DE652FDE77E}"/>
          </ac:grpSpMkLst>
        </pc:grpChg>
        <pc:grpChg chg="add mod">
          <ac:chgData name="김지훈" userId="24e97ce4-9c3b-4642-ab97-88ebc671074a" providerId="ADAL" clId="{DE10D5AC-CDA2-433B-9673-A6536C6D4FA7}" dt="2023-08-08T01:50:17.711" v="1896" actId="554"/>
          <ac:grpSpMkLst>
            <pc:docMk/>
            <pc:sldMk cId="2072846633" sldId="413"/>
            <ac:grpSpMk id="37" creationId="{4E4B13D8-DB19-BEC5-0998-2A5BF9B8D14C}"/>
          </ac:grpSpMkLst>
        </pc:grpChg>
        <pc:grpChg chg="add mod">
          <ac:chgData name="김지훈" userId="24e97ce4-9c3b-4642-ab97-88ebc671074a" providerId="ADAL" clId="{DE10D5AC-CDA2-433B-9673-A6536C6D4FA7}" dt="2023-08-08T01:49:24.741" v="1830" actId="1076"/>
          <ac:grpSpMkLst>
            <pc:docMk/>
            <pc:sldMk cId="2072846633" sldId="413"/>
            <ac:grpSpMk id="41" creationId="{9C80B576-5417-7908-D7BA-0D9F284ECCD7}"/>
          </ac:grpSpMkLst>
        </pc:grpChg>
        <pc:grpChg chg="add mod">
          <ac:chgData name="김지훈" userId="24e97ce4-9c3b-4642-ab97-88ebc671074a" providerId="ADAL" clId="{DE10D5AC-CDA2-433B-9673-A6536C6D4FA7}" dt="2023-08-08T01:49:55.554" v="1872" actId="1036"/>
          <ac:grpSpMkLst>
            <pc:docMk/>
            <pc:sldMk cId="2072846633" sldId="413"/>
            <ac:grpSpMk id="45" creationId="{9BE3B9BB-08DB-B9B8-ADD8-BACE23AD10B9}"/>
          </ac:grpSpMkLst>
        </pc:grpChg>
        <pc:picChg chg="add del mod modCrop">
          <ac:chgData name="김지훈" userId="24e97ce4-9c3b-4642-ab97-88ebc671074a" providerId="ADAL" clId="{DE10D5AC-CDA2-433B-9673-A6536C6D4FA7}" dt="2023-08-08T01:44:45.076" v="1503" actId="478"/>
          <ac:picMkLst>
            <pc:docMk/>
            <pc:sldMk cId="2072846633" sldId="413"/>
            <ac:picMk id="9" creationId="{F5C7FE6D-C52A-3281-7D66-31A12098BF93}"/>
          </ac:picMkLst>
        </pc:picChg>
        <pc:picChg chg="del">
          <ac:chgData name="김지훈" userId="24e97ce4-9c3b-4642-ab97-88ebc671074a" providerId="ADAL" clId="{DE10D5AC-CDA2-433B-9673-A6536C6D4FA7}" dt="2023-08-08T01:44:15.098" v="1491" actId="478"/>
          <ac:picMkLst>
            <pc:docMk/>
            <pc:sldMk cId="2072846633" sldId="413"/>
            <ac:picMk id="10" creationId="{6B313858-AFE8-758D-4D3E-685C6B288D5C}"/>
          </ac:picMkLst>
        </pc:picChg>
        <pc:picChg chg="add del mod">
          <ac:chgData name="김지훈" userId="24e97ce4-9c3b-4642-ab97-88ebc671074a" providerId="ADAL" clId="{DE10D5AC-CDA2-433B-9673-A6536C6D4FA7}" dt="2023-08-08T01:47:45.121" v="1717" actId="478"/>
          <ac:picMkLst>
            <pc:docMk/>
            <pc:sldMk cId="2072846633" sldId="413"/>
            <ac:picMk id="12" creationId="{A19D445D-732D-7D1A-228F-A73321815AA2}"/>
          </ac:picMkLst>
        </pc:picChg>
        <pc:picChg chg="del">
          <ac:chgData name="김지훈" userId="24e97ce4-9c3b-4642-ab97-88ebc671074a" providerId="ADAL" clId="{DE10D5AC-CDA2-433B-9673-A6536C6D4FA7}" dt="2023-08-08T01:44:15.098" v="1491" actId="478"/>
          <ac:picMkLst>
            <pc:docMk/>
            <pc:sldMk cId="2072846633" sldId="413"/>
            <ac:picMk id="13" creationId="{B2C413AC-041E-6B43-4F78-724FD7E9A7EE}"/>
          </ac:picMkLst>
        </pc:picChg>
        <pc:picChg chg="add mod ord">
          <ac:chgData name="김지훈" userId="24e97ce4-9c3b-4642-ab97-88ebc671074a" providerId="ADAL" clId="{DE10D5AC-CDA2-433B-9673-A6536C6D4FA7}" dt="2023-08-08T01:47:54.617" v="1721" actId="167"/>
          <ac:picMkLst>
            <pc:docMk/>
            <pc:sldMk cId="2072846633" sldId="413"/>
            <ac:picMk id="33" creationId="{5F53EC07-77FE-16D9-3EF0-54639DB3B77E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1:53:23.914" v="2149" actId="1035"/>
        <pc:sldMkLst>
          <pc:docMk/>
          <pc:sldMk cId="959617572" sldId="414"/>
        </pc:sldMkLst>
        <pc:spChg chg="add mod">
          <ac:chgData name="김지훈" userId="24e97ce4-9c3b-4642-ab97-88ebc671074a" providerId="ADAL" clId="{DE10D5AC-CDA2-433B-9673-A6536C6D4FA7}" dt="2023-08-08T01:51:42.762" v="1907" actId="14100"/>
          <ac:spMkLst>
            <pc:docMk/>
            <pc:sldMk cId="959617572" sldId="414"/>
            <ac:spMk id="10" creationId="{17F226B7-F7C8-D1D3-F886-513CBA769734}"/>
          </ac:spMkLst>
        </pc:spChg>
        <pc:spChg chg="mod">
          <ac:chgData name="김지훈" userId="24e97ce4-9c3b-4642-ab97-88ebc671074a" providerId="ADAL" clId="{DE10D5AC-CDA2-433B-9673-A6536C6D4FA7}" dt="2023-08-08T01:51:26.129" v="1904"/>
          <ac:spMkLst>
            <pc:docMk/>
            <pc:sldMk cId="959617572" sldId="414"/>
            <ac:spMk id="12" creationId="{EDD0D361-D3A4-375C-8393-404880D4C377}"/>
          </ac:spMkLst>
        </pc:spChg>
        <pc:spChg chg="mod">
          <ac:chgData name="김지훈" userId="24e97ce4-9c3b-4642-ab97-88ebc671074a" providerId="ADAL" clId="{DE10D5AC-CDA2-433B-9673-A6536C6D4FA7}" dt="2023-08-08T01:51:26.129" v="1904"/>
          <ac:spMkLst>
            <pc:docMk/>
            <pc:sldMk cId="959617572" sldId="414"/>
            <ac:spMk id="13" creationId="{897C91A7-2693-27A4-0805-D0E42260C735}"/>
          </ac:spMkLst>
        </pc:spChg>
        <pc:spChg chg="add del mod">
          <ac:chgData name="김지훈" userId="24e97ce4-9c3b-4642-ab97-88ebc671074a" providerId="ADAL" clId="{DE10D5AC-CDA2-433B-9673-A6536C6D4FA7}" dt="2023-08-08T01:53:11.888" v="2137" actId="478"/>
          <ac:spMkLst>
            <pc:docMk/>
            <pc:sldMk cId="959617572" sldId="414"/>
            <ac:spMk id="14" creationId="{0C97A55F-BE5E-4DA0-4235-1C7DC0C0E658}"/>
          </ac:spMkLst>
        </pc:spChg>
        <pc:spChg chg="del">
          <ac:chgData name="김지훈" userId="24e97ce4-9c3b-4642-ab97-88ebc671074a" providerId="ADAL" clId="{DE10D5AC-CDA2-433B-9673-A6536C6D4FA7}" dt="2023-08-08T01:50:37.123" v="1898" actId="478"/>
          <ac:spMkLst>
            <pc:docMk/>
            <pc:sldMk cId="959617572" sldId="414"/>
            <ac:spMk id="15" creationId="{38A9C42E-96AE-7995-E95D-420452A1587A}"/>
          </ac:spMkLst>
        </pc:spChg>
        <pc:spChg chg="mod">
          <ac:chgData name="김지훈" userId="24e97ce4-9c3b-4642-ab97-88ebc671074a" providerId="ADAL" clId="{DE10D5AC-CDA2-433B-9673-A6536C6D4FA7}" dt="2023-08-08T01:53:14.046" v="2138" actId="20577"/>
          <ac:spMkLst>
            <pc:docMk/>
            <pc:sldMk cId="959617572" sldId="414"/>
            <ac:spMk id="16" creationId="{53B74AA3-1A0C-758C-CD94-01FE41488604}"/>
          </ac:spMkLst>
        </pc:spChg>
        <pc:spChg chg="mod">
          <ac:chgData name="김지훈" userId="24e97ce4-9c3b-4642-ab97-88ebc671074a" providerId="ADAL" clId="{DE10D5AC-CDA2-433B-9673-A6536C6D4FA7}" dt="2023-08-08T01:53:17.109" v="2142" actId="1037"/>
          <ac:spMkLst>
            <pc:docMk/>
            <pc:sldMk cId="959617572" sldId="414"/>
            <ac:spMk id="20" creationId="{8E759D57-F8AB-EA6F-C878-50FCD17BFF7D}"/>
          </ac:spMkLst>
        </pc:spChg>
        <pc:spChg chg="mod">
          <ac:chgData name="김지훈" userId="24e97ce4-9c3b-4642-ab97-88ebc671074a" providerId="ADAL" clId="{DE10D5AC-CDA2-433B-9673-A6536C6D4FA7}" dt="2023-08-08T01:51:26.129" v="1904"/>
          <ac:spMkLst>
            <pc:docMk/>
            <pc:sldMk cId="959617572" sldId="414"/>
            <ac:spMk id="21" creationId="{0D97D17C-1CE4-CE8A-153C-EEE0F04B019A}"/>
          </ac:spMkLst>
        </pc:spChg>
        <pc:spChg chg="mod">
          <ac:chgData name="김지훈" userId="24e97ce4-9c3b-4642-ab97-88ebc671074a" providerId="ADAL" clId="{DE10D5AC-CDA2-433B-9673-A6536C6D4FA7}" dt="2023-08-08T01:51:26.129" v="1904"/>
          <ac:spMkLst>
            <pc:docMk/>
            <pc:sldMk cId="959617572" sldId="414"/>
            <ac:spMk id="23" creationId="{01461102-906A-E191-F3E2-C36967E358C6}"/>
          </ac:spMkLst>
        </pc:spChg>
        <pc:spChg chg="add del mod">
          <ac:chgData name="김지훈" userId="24e97ce4-9c3b-4642-ab97-88ebc671074a" providerId="ADAL" clId="{DE10D5AC-CDA2-433B-9673-A6536C6D4FA7}" dt="2023-08-08T01:53:11.888" v="2137" actId="478"/>
          <ac:spMkLst>
            <pc:docMk/>
            <pc:sldMk cId="959617572" sldId="414"/>
            <ac:spMk id="24" creationId="{B3266604-A5BD-1D30-6484-0223E966179E}"/>
          </ac:spMkLst>
        </pc:spChg>
        <pc:spChg chg="mod">
          <ac:chgData name="김지훈" userId="24e97ce4-9c3b-4642-ab97-88ebc671074a" providerId="ADAL" clId="{DE10D5AC-CDA2-433B-9673-A6536C6D4FA7}" dt="2023-08-08T01:51:26.129" v="1904"/>
          <ac:spMkLst>
            <pc:docMk/>
            <pc:sldMk cId="959617572" sldId="414"/>
            <ac:spMk id="26" creationId="{EE253ED1-502C-3C2C-8C10-0F34023F1A9F}"/>
          </ac:spMkLst>
        </pc:spChg>
        <pc:spChg chg="mod">
          <ac:chgData name="김지훈" userId="24e97ce4-9c3b-4642-ab97-88ebc671074a" providerId="ADAL" clId="{DE10D5AC-CDA2-433B-9673-A6536C6D4FA7}" dt="2023-08-08T01:51:26.129" v="1904"/>
          <ac:spMkLst>
            <pc:docMk/>
            <pc:sldMk cId="959617572" sldId="414"/>
            <ac:spMk id="27" creationId="{5B23EC9D-E05A-AF44-A119-E8139BCF203B}"/>
          </ac:spMkLst>
        </pc:spChg>
        <pc:spChg chg="del">
          <ac:chgData name="김지훈" userId="24e97ce4-9c3b-4642-ab97-88ebc671074a" providerId="ADAL" clId="{DE10D5AC-CDA2-433B-9673-A6536C6D4FA7}" dt="2023-08-08T01:50:37.123" v="1898" actId="478"/>
          <ac:spMkLst>
            <pc:docMk/>
            <pc:sldMk cId="959617572" sldId="414"/>
            <ac:spMk id="40" creationId="{5D20D175-EDF6-583F-FD86-1CB4D6EBA727}"/>
          </ac:spMkLst>
        </pc:spChg>
        <pc:spChg chg="del">
          <ac:chgData name="김지훈" userId="24e97ce4-9c3b-4642-ab97-88ebc671074a" providerId="ADAL" clId="{DE10D5AC-CDA2-433B-9673-A6536C6D4FA7}" dt="2023-08-08T01:50:37.123" v="1898" actId="478"/>
          <ac:spMkLst>
            <pc:docMk/>
            <pc:sldMk cId="959617572" sldId="414"/>
            <ac:spMk id="44" creationId="{98CAB3E3-58BB-6393-8B77-1BE1DC70EA51}"/>
          </ac:spMkLst>
        </pc:spChg>
        <pc:grpChg chg="add mod">
          <ac:chgData name="김지훈" userId="24e97ce4-9c3b-4642-ab97-88ebc671074a" providerId="ADAL" clId="{DE10D5AC-CDA2-433B-9673-A6536C6D4FA7}" dt="2023-08-08T01:51:39.822" v="1906" actId="1076"/>
          <ac:grpSpMkLst>
            <pc:docMk/>
            <pc:sldMk cId="959617572" sldId="414"/>
            <ac:grpSpMk id="11" creationId="{6F95F8C7-C054-5ABF-EF25-41B8AFB64FDF}"/>
          </ac:grpSpMkLst>
        </pc:grpChg>
        <pc:grpChg chg="add del mod">
          <ac:chgData name="김지훈" userId="24e97ce4-9c3b-4642-ab97-88ebc671074a" providerId="ADAL" clId="{DE10D5AC-CDA2-433B-9673-A6536C6D4FA7}" dt="2023-08-08T01:53:11.888" v="2137" actId="478"/>
          <ac:grpSpMkLst>
            <pc:docMk/>
            <pc:sldMk cId="959617572" sldId="414"/>
            <ac:grpSpMk id="17" creationId="{5CAC62A9-0882-2590-A94C-FC69B7E70256}"/>
          </ac:grpSpMkLst>
        </pc:grpChg>
        <pc:grpChg chg="mod">
          <ac:chgData name="김지훈" userId="24e97ce4-9c3b-4642-ab97-88ebc671074a" providerId="ADAL" clId="{DE10D5AC-CDA2-433B-9673-A6536C6D4FA7}" dt="2023-08-08T01:53:23.914" v="2149" actId="1035"/>
          <ac:grpSpMkLst>
            <pc:docMk/>
            <pc:sldMk cId="959617572" sldId="414"/>
            <ac:grpSpMk id="18" creationId="{716D5124-7984-6BD1-9B47-6A205AD8B188}"/>
          </ac:grpSpMkLst>
        </pc:grpChg>
        <pc:grpChg chg="add del mod">
          <ac:chgData name="김지훈" userId="24e97ce4-9c3b-4642-ab97-88ebc671074a" providerId="ADAL" clId="{DE10D5AC-CDA2-433B-9673-A6536C6D4FA7}" dt="2023-08-08T01:53:11.888" v="2137" actId="478"/>
          <ac:grpSpMkLst>
            <pc:docMk/>
            <pc:sldMk cId="959617572" sldId="414"/>
            <ac:grpSpMk id="25" creationId="{99DE4531-8435-DE63-D121-ED18AE2A8EE9}"/>
          </ac:grpSpMkLst>
        </pc:grpChg>
        <pc:grpChg chg="del">
          <ac:chgData name="김지훈" userId="24e97ce4-9c3b-4642-ab97-88ebc671074a" providerId="ADAL" clId="{DE10D5AC-CDA2-433B-9673-A6536C6D4FA7}" dt="2023-08-08T01:50:37.123" v="1898" actId="478"/>
          <ac:grpSpMkLst>
            <pc:docMk/>
            <pc:sldMk cId="959617572" sldId="414"/>
            <ac:grpSpMk id="29" creationId="{A6E4F42C-872C-F081-7CAE-151FFA14E90C}"/>
          </ac:grpSpMkLst>
        </pc:grpChg>
        <pc:grpChg chg="del">
          <ac:chgData name="김지훈" userId="24e97ce4-9c3b-4642-ab97-88ebc671074a" providerId="ADAL" clId="{DE10D5AC-CDA2-433B-9673-A6536C6D4FA7}" dt="2023-08-08T01:53:10.387" v="2136" actId="478"/>
          <ac:grpSpMkLst>
            <pc:docMk/>
            <pc:sldMk cId="959617572" sldId="414"/>
            <ac:grpSpMk id="34" creationId="{0F231270-698C-C2B1-5E3D-2DE652FDE77E}"/>
          </ac:grpSpMkLst>
        </pc:grpChg>
        <pc:grpChg chg="del">
          <ac:chgData name="김지훈" userId="24e97ce4-9c3b-4642-ab97-88ebc671074a" providerId="ADAL" clId="{DE10D5AC-CDA2-433B-9673-A6536C6D4FA7}" dt="2023-08-08T01:53:10.387" v="2136" actId="478"/>
          <ac:grpSpMkLst>
            <pc:docMk/>
            <pc:sldMk cId="959617572" sldId="414"/>
            <ac:grpSpMk id="37" creationId="{4E4B13D8-DB19-BEC5-0998-2A5BF9B8D14C}"/>
          </ac:grpSpMkLst>
        </pc:grpChg>
        <pc:grpChg chg="del">
          <ac:chgData name="김지훈" userId="24e97ce4-9c3b-4642-ab97-88ebc671074a" providerId="ADAL" clId="{DE10D5AC-CDA2-433B-9673-A6536C6D4FA7}" dt="2023-08-08T01:50:37.123" v="1898" actId="478"/>
          <ac:grpSpMkLst>
            <pc:docMk/>
            <pc:sldMk cId="959617572" sldId="414"/>
            <ac:grpSpMk id="41" creationId="{9C80B576-5417-7908-D7BA-0D9F284ECCD7}"/>
          </ac:grpSpMkLst>
        </pc:grpChg>
        <pc:grpChg chg="del">
          <ac:chgData name="김지훈" userId="24e97ce4-9c3b-4642-ab97-88ebc671074a" providerId="ADAL" clId="{DE10D5AC-CDA2-433B-9673-A6536C6D4FA7}" dt="2023-08-08T01:50:37.123" v="1898" actId="478"/>
          <ac:grpSpMkLst>
            <pc:docMk/>
            <pc:sldMk cId="959617572" sldId="414"/>
            <ac:grpSpMk id="45" creationId="{9BE3B9BB-08DB-B9B8-ADD8-BACE23AD10B9}"/>
          </ac:grpSpMkLst>
        </pc:grpChg>
        <pc:picChg chg="add mod">
          <ac:chgData name="김지훈" userId="24e97ce4-9c3b-4642-ab97-88ebc671074a" providerId="ADAL" clId="{DE10D5AC-CDA2-433B-9673-A6536C6D4FA7}" dt="2023-08-08T01:50:56.772" v="1903" actId="1076"/>
          <ac:picMkLst>
            <pc:docMk/>
            <pc:sldMk cId="959617572" sldId="414"/>
            <ac:picMk id="9" creationId="{633BF7E2-8337-1F3B-AEB4-0A0A0D2D2DF9}"/>
          </ac:picMkLst>
        </pc:picChg>
        <pc:picChg chg="del">
          <ac:chgData name="김지훈" userId="24e97ce4-9c3b-4642-ab97-88ebc671074a" providerId="ADAL" clId="{DE10D5AC-CDA2-433B-9673-A6536C6D4FA7}" dt="2023-08-08T01:50:37.123" v="1898" actId="478"/>
          <ac:picMkLst>
            <pc:docMk/>
            <pc:sldMk cId="959617572" sldId="414"/>
            <ac:picMk id="33" creationId="{5F53EC07-77FE-16D9-3EF0-54639DB3B77E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2:47:28.259" v="4609" actId="400"/>
        <pc:sldMkLst>
          <pc:docMk/>
          <pc:sldMk cId="2457713560" sldId="415"/>
        </pc:sldMkLst>
        <pc:spChg chg="del">
          <ac:chgData name="김지훈" userId="24e97ce4-9c3b-4642-ab97-88ebc671074a" providerId="ADAL" clId="{DE10D5AC-CDA2-433B-9673-A6536C6D4FA7}" dt="2023-08-08T01:54:01.816" v="2151" actId="478"/>
          <ac:spMkLst>
            <pc:docMk/>
            <pc:sldMk cId="2457713560" sldId="415"/>
            <ac:spMk id="10" creationId="{17F226B7-F7C8-D1D3-F886-513CBA769734}"/>
          </ac:spMkLst>
        </pc:spChg>
        <pc:spChg chg="mod">
          <ac:chgData name="김지훈" userId="24e97ce4-9c3b-4642-ab97-88ebc671074a" providerId="ADAL" clId="{DE10D5AC-CDA2-433B-9673-A6536C6D4FA7}" dt="2023-08-08T02:03:56.053" v="2784" actId="20577"/>
          <ac:spMkLst>
            <pc:docMk/>
            <pc:sldMk cId="2457713560" sldId="415"/>
            <ac:spMk id="16" creationId="{53B74AA3-1A0C-758C-CD94-01FE41488604}"/>
          </ac:spMkLst>
        </pc:spChg>
        <pc:spChg chg="mod">
          <ac:chgData name="김지훈" userId="24e97ce4-9c3b-4642-ab97-88ebc671074a" providerId="ADAL" clId="{DE10D5AC-CDA2-433B-9673-A6536C6D4FA7}" dt="2023-08-08T01:58:50.252" v="2419" actId="571"/>
          <ac:spMkLst>
            <pc:docMk/>
            <pc:sldMk cId="2457713560" sldId="415"/>
            <ac:spMk id="23" creationId="{ACF73B6E-E4DA-D74E-AD64-0147B655FE8D}"/>
          </ac:spMkLst>
        </pc:spChg>
        <pc:spChg chg="mod">
          <ac:chgData name="김지훈" userId="24e97ce4-9c3b-4642-ab97-88ebc671074a" providerId="ADAL" clId="{DE10D5AC-CDA2-433B-9673-A6536C6D4FA7}" dt="2023-08-08T01:59:03.745" v="2435" actId="20577"/>
          <ac:spMkLst>
            <pc:docMk/>
            <pc:sldMk cId="2457713560" sldId="415"/>
            <ac:spMk id="24" creationId="{5F2CDA5A-681D-5C47-413D-17A9C6D76AF1}"/>
          </ac:spMkLst>
        </pc:spChg>
        <pc:spChg chg="add mod">
          <ac:chgData name="김지훈" userId="24e97ce4-9c3b-4642-ab97-88ebc671074a" providerId="ADAL" clId="{DE10D5AC-CDA2-433B-9673-A6536C6D4FA7}" dt="2023-08-08T02:00:43.777" v="2463" actId="1036"/>
          <ac:spMkLst>
            <pc:docMk/>
            <pc:sldMk cId="2457713560" sldId="415"/>
            <ac:spMk id="27" creationId="{BB721FD3-82AB-185A-FC98-89C153581275}"/>
          </ac:spMkLst>
        </pc:spChg>
        <pc:spChg chg="mod">
          <ac:chgData name="김지훈" userId="24e97ce4-9c3b-4642-ab97-88ebc671074a" providerId="ADAL" clId="{DE10D5AC-CDA2-433B-9673-A6536C6D4FA7}" dt="2023-08-08T01:59:35.031" v="2444"/>
          <ac:spMkLst>
            <pc:docMk/>
            <pc:sldMk cId="2457713560" sldId="415"/>
            <ac:spMk id="29" creationId="{18257845-0C50-9DCC-392A-3F643263E4A4}"/>
          </ac:spMkLst>
        </pc:spChg>
        <pc:spChg chg="mod">
          <ac:chgData name="김지훈" userId="24e97ce4-9c3b-4642-ab97-88ebc671074a" providerId="ADAL" clId="{DE10D5AC-CDA2-433B-9673-A6536C6D4FA7}" dt="2023-08-08T01:59:35.031" v="2444"/>
          <ac:spMkLst>
            <pc:docMk/>
            <pc:sldMk cId="2457713560" sldId="415"/>
            <ac:spMk id="30" creationId="{7AD06180-C74C-EF98-5B5B-A8246EDAD9AA}"/>
          </ac:spMkLst>
        </pc:spChg>
        <pc:spChg chg="add del mod">
          <ac:chgData name="김지훈" userId="24e97ce4-9c3b-4642-ab97-88ebc671074a" providerId="ADAL" clId="{DE10D5AC-CDA2-433B-9673-A6536C6D4FA7}" dt="2023-08-08T02:01:45.190" v="2628" actId="478"/>
          <ac:spMkLst>
            <pc:docMk/>
            <pc:sldMk cId="2457713560" sldId="415"/>
            <ac:spMk id="31" creationId="{97262700-73F7-EFC1-BE33-CEFB7AA53152}"/>
          </ac:spMkLst>
        </pc:spChg>
        <pc:spChg chg="mod">
          <ac:chgData name="김지훈" userId="24e97ce4-9c3b-4642-ab97-88ebc671074a" providerId="ADAL" clId="{DE10D5AC-CDA2-433B-9673-A6536C6D4FA7}" dt="2023-08-08T01:59:35.031" v="2444"/>
          <ac:spMkLst>
            <pc:docMk/>
            <pc:sldMk cId="2457713560" sldId="415"/>
            <ac:spMk id="33" creationId="{13BCA9BC-7A1D-223D-BC12-305A322C8294}"/>
          </ac:spMkLst>
        </pc:spChg>
        <pc:spChg chg="mod">
          <ac:chgData name="김지훈" userId="24e97ce4-9c3b-4642-ab97-88ebc671074a" providerId="ADAL" clId="{DE10D5AC-CDA2-433B-9673-A6536C6D4FA7}" dt="2023-08-08T01:59:35.031" v="2444"/>
          <ac:spMkLst>
            <pc:docMk/>
            <pc:sldMk cId="2457713560" sldId="415"/>
            <ac:spMk id="34" creationId="{9DF1CBE0-5D3D-C9DC-BADC-40D260831D28}"/>
          </ac:spMkLst>
        </pc:spChg>
        <pc:spChg chg="add del mod">
          <ac:chgData name="김지훈" userId="24e97ce4-9c3b-4642-ab97-88ebc671074a" providerId="ADAL" clId="{DE10D5AC-CDA2-433B-9673-A6536C6D4FA7}" dt="2023-08-08T02:01:45.190" v="2628" actId="478"/>
          <ac:spMkLst>
            <pc:docMk/>
            <pc:sldMk cId="2457713560" sldId="415"/>
            <ac:spMk id="35" creationId="{140CE72B-9BD5-4376-FD6F-87699868901E}"/>
          </ac:spMkLst>
        </pc:spChg>
        <pc:spChg chg="mod">
          <ac:chgData name="김지훈" userId="24e97ce4-9c3b-4642-ab97-88ebc671074a" providerId="ADAL" clId="{DE10D5AC-CDA2-433B-9673-A6536C6D4FA7}" dt="2023-08-08T01:59:35.031" v="2444"/>
          <ac:spMkLst>
            <pc:docMk/>
            <pc:sldMk cId="2457713560" sldId="415"/>
            <ac:spMk id="37" creationId="{4CA3FD7D-2CE3-9580-502D-8BC17971D314}"/>
          </ac:spMkLst>
        </pc:spChg>
        <pc:spChg chg="mod">
          <ac:chgData name="김지훈" userId="24e97ce4-9c3b-4642-ab97-88ebc671074a" providerId="ADAL" clId="{DE10D5AC-CDA2-433B-9673-A6536C6D4FA7}" dt="2023-08-08T01:59:35.031" v="2444"/>
          <ac:spMkLst>
            <pc:docMk/>
            <pc:sldMk cId="2457713560" sldId="415"/>
            <ac:spMk id="38" creationId="{56C2CCB8-64B2-1534-0886-F5D720998F92}"/>
          </ac:spMkLst>
        </pc:spChg>
        <pc:spChg chg="add mod">
          <ac:chgData name="김지훈" userId="24e97ce4-9c3b-4642-ab97-88ebc671074a" providerId="ADAL" clId="{DE10D5AC-CDA2-433B-9673-A6536C6D4FA7}" dt="2023-08-08T02:00:43.777" v="2463" actId="1036"/>
          <ac:spMkLst>
            <pc:docMk/>
            <pc:sldMk cId="2457713560" sldId="415"/>
            <ac:spMk id="39" creationId="{25B8D417-D10F-B1AA-C2E2-43701C9AF5A8}"/>
          </ac:spMkLst>
        </pc:spChg>
        <pc:spChg chg="mod">
          <ac:chgData name="김지훈" userId="24e97ce4-9c3b-4642-ab97-88ebc671074a" providerId="ADAL" clId="{DE10D5AC-CDA2-433B-9673-A6536C6D4FA7}" dt="2023-08-08T01:59:51.736" v="2448" actId="571"/>
          <ac:spMkLst>
            <pc:docMk/>
            <pc:sldMk cId="2457713560" sldId="415"/>
            <ac:spMk id="41" creationId="{2E29DA29-0E1E-09BA-E76A-102204B9BCCF}"/>
          </ac:spMkLst>
        </pc:spChg>
        <pc:spChg chg="mod">
          <ac:chgData name="김지훈" userId="24e97ce4-9c3b-4642-ab97-88ebc671074a" providerId="ADAL" clId="{DE10D5AC-CDA2-433B-9673-A6536C6D4FA7}" dt="2023-08-08T01:59:57.369" v="2450" actId="20577"/>
          <ac:spMkLst>
            <pc:docMk/>
            <pc:sldMk cId="2457713560" sldId="415"/>
            <ac:spMk id="42" creationId="{3952F8F2-9A99-29AE-1E86-FB7380F9D625}"/>
          </ac:spMkLst>
        </pc:spChg>
        <pc:spChg chg="add mod">
          <ac:chgData name="김지훈" userId="24e97ce4-9c3b-4642-ab97-88ebc671074a" providerId="ADAL" clId="{DE10D5AC-CDA2-433B-9673-A6536C6D4FA7}" dt="2023-08-08T02:47:28.259" v="4609" actId="400"/>
          <ac:spMkLst>
            <pc:docMk/>
            <pc:sldMk cId="2457713560" sldId="415"/>
            <ac:spMk id="43" creationId="{64903D1D-AF8A-819C-5B80-D1A35AC449C8}"/>
          </ac:spMkLst>
        </pc:spChg>
        <pc:grpChg chg="del">
          <ac:chgData name="김지훈" userId="24e97ce4-9c3b-4642-ab97-88ebc671074a" providerId="ADAL" clId="{DE10D5AC-CDA2-433B-9673-A6536C6D4FA7}" dt="2023-08-08T01:54:01.816" v="2151" actId="478"/>
          <ac:grpSpMkLst>
            <pc:docMk/>
            <pc:sldMk cId="2457713560" sldId="415"/>
            <ac:grpSpMk id="11" creationId="{6F95F8C7-C054-5ABF-EF25-41B8AFB64FDF}"/>
          </ac:grpSpMkLst>
        </pc:grpChg>
        <pc:grpChg chg="mod">
          <ac:chgData name="김지훈" userId="24e97ce4-9c3b-4642-ab97-88ebc671074a" providerId="ADAL" clId="{DE10D5AC-CDA2-433B-9673-A6536C6D4FA7}" dt="2023-08-08T01:58:56.450" v="2426" actId="552"/>
          <ac:grpSpMkLst>
            <pc:docMk/>
            <pc:sldMk cId="2457713560" sldId="415"/>
            <ac:grpSpMk id="18" creationId="{716D5124-7984-6BD1-9B47-6A205AD8B188}"/>
          </ac:grpSpMkLst>
        </pc:grpChg>
        <pc:grpChg chg="add mod">
          <ac:chgData name="김지훈" userId="24e97ce4-9c3b-4642-ab97-88ebc671074a" providerId="ADAL" clId="{DE10D5AC-CDA2-433B-9673-A6536C6D4FA7}" dt="2023-08-08T01:58:56.450" v="2426" actId="552"/>
          <ac:grpSpMkLst>
            <pc:docMk/>
            <pc:sldMk cId="2457713560" sldId="415"/>
            <ac:grpSpMk id="21" creationId="{CB3594F5-8B7E-DB64-0ADF-0FB34BC89156}"/>
          </ac:grpSpMkLst>
        </pc:grpChg>
        <pc:grpChg chg="add mod">
          <ac:chgData name="김지훈" userId="24e97ce4-9c3b-4642-ab97-88ebc671074a" providerId="ADAL" clId="{DE10D5AC-CDA2-433B-9673-A6536C6D4FA7}" dt="2023-08-08T02:00:43.777" v="2463" actId="1036"/>
          <ac:grpSpMkLst>
            <pc:docMk/>
            <pc:sldMk cId="2457713560" sldId="415"/>
            <ac:grpSpMk id="28" creationId="{D3660576-EB57-BFAA-ED07-77ED13AA0965}"/>
          </ac:grpSpMkLst>
        </pc:grpChg>
        <pc:grpChg chg="add del mod">
          <ac:chgData name="김지훈" userId="24e97ce4-9c3b-4642-ab97-88ebc671074a" providerId="ADAL" clId="{DE10D5AC-CDA2-433B-9673-A6536C6D4FA7}" dt="2023-08-08T02:01:45.190" v="2628" actId="478"/>
          <ac:grpSpMkLst>
            <pc:docMk/>
            <pc:sldMk cId="2457713560" sldId="415"/>
            <ac:grpSpMk id="32" creationId="{3E36CAAC-14C8-567C-3D80-995EAF8AE469}"/>
          </ac:grpSpMkLst>
        </pc:grpChg>
        <pc:grpChg chg="add del mod">
          <ac:chgData name="김지훈" userId="24e97ce4-9c3b-4642-ab97-88ebc671074a" providerId="ADAL" clId="{DE10D5AC-CDA2-433B-9673-A6536C6D4FA7}" dt="2023-08-08T02:01:45.190" v="2628" actId="478"/>
          <ac:grpSpMkLst>
            <pc:docMk/>
            <pc:sldMk cId="2457713560" sldId="415"/>
            <ac:grpSpMk id="36" creationId="{31FC341A-DEDC-1A3E-9B10-BC797C71E1C0}"/>
          </ac:grpSpMkLst>
        </pc:grpChg>
        <pc:grpChg chg="add mod">
          <ac:chgData name="김지훈" userId="24e97ce4-9c3b-4642-ab97-88ebc671074a" providerId="ADAL" clId="{DE10D5AC-CDA2-433B-9673-A6536C6D4FA7}" dt="2023-08-08T02:00:43.777" v="2463" actId="1036"/>
          <ac:grpSpMkLst>
            <pc:docMk/>
            <pc:sldMk cId="2457713560" sldId="415"/>
            <ac:grpSpMk id="40" creationId="{8A2C5088-CB91-B762-B6EF-BB007DFB38FA}"/>
          </ac:grpSpMkLst>
        </pc:grpChg>
        <pc:picChg chg="del">
          <ac:chgData name="김지훈" userId="24e97ce4-9c3b-4642-ab97-88ebc671074a" providerId="ADAL" clId="{DE10D5AC-CDA2-433B-9673-A6536C6D4FA7}" dt="2023-08-08T01:54:01.816" v="2151" actId="478"/>
          <ac:picMkLst>
            <pc:docMk/>
            <pc:sldMk cId="2457713560" sldId="415"/>
            <ac:picMk id="9" creationId="{633BF7E2-8337-1F3B-AEB4-0A0A0D2D2DF9}"/>
          </ac:picMkLst>
        </pc:picChg>
        <pc:picChg chg="add del mod">
          <ac:chgData name="김지훈" userId="24e97ce4-9c3b-4642-ab97-88ebc671074a" providerId="ADAL" clId="{DE10D5AC-CDA2-433B-9673-A6536C6D4FA7}" dt="2023-08-08T01:56:07.166" v="2157" actId="478"/>
          <ac:picMkLst>
            <pc:docMk/>
            <pc:sldMk cId="2457713560" sldId="415"/>
            <ac:picMk id="14" creationId="{2ABE0FF8-CE7C-FC79-88AD-38BCA7EDA43C}"/>
          </ac:picMkLst>
        </pc:picChg>
        <pc:picChg chg="add del mod">
          <ac:chgData name="김지훈" userId="24e97ce4-9c3b-4642-ab97-88ebc671074a" providerId="ADAL" clId="{DE10D5AC-CDA2-433B-9673-A6536C6D4FA7}" dt="2023-08-08T01:59:24.116" v="2439" actId="478"/>
          <ac:picMkLst>
            <pc:docMk/>
            <pc:sldMk cId="2457713560" sldId="415"/>
            <ac:picMk id="17" creationId="{4BF38A5D-9491-BE4E-C9E1-96F92CD50666}"/>
          </ac:picMkLst>
        </pc:picChg>
        <pc:picChg chg="add mod">
          <ac:chgData name="김지훈" userId="24e97ce4-9c3b-4642-ab97-88ebc671074a" providerId="ADAL" clId="{DE10D5AC-CDA2-433B-9673-A6536C6D4FA7}" dt="2023-08-08T02:00:43.777" v="2463" actId="1036"/>
          <ac:picMkLst>
            <pc:docMk/>
            <pc:sldMk cId="2457713560" sldId="415"/>
            <ac:picMk id="26" creationId="{0BF7E52D-D59F-306A-FD0C-754EFECC5AF1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2:05:35.948" v="2788" actId="14100"/>
        <pc:sldMkLst>
          <pc:docMk/>
          <pc:sldMk cId="3062256205" sldId="416"/>
        </pc:sldMkLst>
        <pc:spChg chg="add mod">
          <ac:chgData name="김지훈" userId="24e97ce4-9c3b-4642-ab97-88ebc671074a" providerId="ADAL" clId="{DE10D5AC-CDA2-433B-9673-A6536C6D4FA7}" dt="2023-08-08T02:05:35.948" v="2788" actId="14100"/>
          <ac:spMkLst>
            <pc:docMk/>
            <pc:sldMk cId="3062256205" sldId="416"/>
            <ac:spMk id="12" creationId="{C0FC2DB1-9C42-203C-75E5-6FC39F8C5DF7}"/>
          </ac:spMkLst>
        </pc:spChg>
        <pc:spChg chg="mod">
          <ac:chgData name="김지훈" userId="24e97ce4-9c3b-4642-ab97-88ebc671074a" providerId="ADAL" clId="{DE10D5AC-CDA2-433B-9673-A6536C6D4FA7}" dt="2023-08-08T02:05:30.306" v="2786"/>
          <ac:spMkLst>
            <pc:docMk/>
            <pc:sldMk cId="3062256205" sldId="416"/>
            <ac:spMk id="14" creationId="{FACF460C-695D-0AD6-DC29-AAF74AE8EE85}"/>
          </ac:spMkLst>
        </pc:spChg>
        <pc:spChg chg="mod">
          <ac:chgData name="김지훈" userId="24e97ce4-9c3b-4642-ab97-88ebc671074a" providerId="ADAL" clId="{DE10D5AC-CDA2-433B-9673-A6536C6D4FA7}" dt="2023-08-08T02:05:30.306" v="2786"/>
          <ac:spMkLst>
            <pc:docMk/>
            <pc:sldMk cId="3062256205" sldId="416"/>
            <ac:spMk id="15" creationId="{CB9D38AE-809F-E40D-F65C-BDBA7F47344F}"/>
          </ac:spMkLst>
        </pc:spChg>
        <pc:spChg chg="mod">
          <ac:chgData name="김지훈" userId="24e97ce4-9c3b-4642-ab97-88ebc671074a" providerId="ADAL" clId="{DE10D5AC-CDA2-433B-9673-A6536C6D4FA7}" dt="2023-08-08T02:02:32.384" v="2753" actId="20577"/>
          <ac:spMkLst>
            <pc:docMk/>
            <pc:sldMk cId="3062256205" sldId="416"/>
            <ac:spMk id="16" creationId="{53B74AA3-1A0C-758C-CD94-01FE41488604}"/>
          </ac:spMkLst>
        </pc:spChg>
        <pc:spChg chg="del">
          <ac:chgData name="김지훈" userId="24e97ce4-9c3b-4642-ab97-88ebc671074a" providerId="ADAL" clId="{DE10D5AC-CDA2-433B-9673-A6536C6D4FA7}" dt="2023-08-08T02:01:59.776" v="2630" actId="478"/>
          <ac:spMkLst>
            <pc:docMk/>
            <pc:sldMk cId="3062256205" sldId="416"/>
            <ac:spMk id="27" creationId="{BB721FD3-82AB-185A-FC98-89C153581275}"/>
          </ac:spMkLst>
        </pc:spChg>
        <pc:spChg chg="del">
          <ac:chgData name="김지훈" userId="24e97ce4-9c3b-4642-ab97-88ebc671074a" providerId="ADAL" clId="{DE10D5AC-CDA2-433B-9673-A6536C6D4FA7}" dt="2023-08-08T02:01:59.776" v="2630" actId="478"/>
          <ac:spMkLst>
            <pc:docMk/>
            <pc:sldMk cId="3062256205" sldId="416"/>
            <ac:spMk id="39" creationId="{25B8D417-D10F-B1AA-C2E2-43701C9AF5A8}"/>
          </ac:spMkLst>
        </pc:spChg>
        <pc:spChg chg="del">
          <ac:chgData name="김지훈" userId="24e97ce4-9c3b-4642-ab97-88ebc671074a" providerId="ADAL" clId="{DE10D5AC-CDA2-433B-9673-A6536C6D4FA7}" dt="2023-08-08T02:02:35.322" v="2754" actId="478"/>
          <ac:spMkLst>
            <pc:docMk/>
            <pc:sldMk cId="3062256205" sldId="416"/>
            <ac:spMk id="43" creationId="{64903D1D-AF8A-819C-5B80-D1A35AC449C8}"/>
          </ac:spMkLst>
        </pc:spChg>
        <pc:grpChg chg="add mod">
          <ac:chgData name="김지훈" userId="24e97ce4-9c3b-4642-ab97-88ebc671074a" providerId="ADAL" clId="{DE10D5AC-CDA2-433B-9673-A6536C6D4FA7}" dt="2023-08-08T02:05:32.636" v="2787" actId="1076"/>
          <ac:grpSpMkLst>
            <pc:docMk/>
            <pc:sldMk cId="3062256205" sldId="416"/>
            <ac:grpSpMk id="13" creationId="{849DD01F-25C1-CFC9-8484-DBD8F4B7EF85}"/>
          </ac:grpSpMkLst>
        </pc:grpChg>
        <pc:grpChg chg="del">
          <ac:chgData name="김지훈" userId="24e97ce4-9c3b-4642-ab97-88ebc671074a" providerId="ADAL" clId="{DE10D5AC-CDA2-433B-9673-A6536C6D4FA7}" dt="2023-08-08T02:02:39.192" v="2756" actId="478"/>
          <ac:grpSpMkLst>
            <pc:docMk/>
            <pc:sldMk cId="3062256205" sldId="416"/>
            <ac:grpSpMk id="21" creationId="{CB3594F5-8B7E-DB64-0ADF-0FB34BC89156}"/>
          </ac:grpSpMkLst>
        </pc:grpChg>
        <pc:grpChg chg="del">
          <ac:chgData name="김지훈" userId="24e97ce4-9c3b-4642-ab97-88ebc671074a" providerId="ADAL" clId="{DE10D5AC-CDA2-433B-9673-A6536C6D4FA7}" dt="2023-08-08T02:01:59.776" v="2630" actId="478"/>
          <ac:grpSpMkLst>
            <pc:docMk/>
            <pc:sldMk cId="3062256205" sldId="416"/>
            <ac:grpSpMk id="28" creationId="{D3660576-EB57-BFAA-ED07-77ED13AA0965}"/>
          </ac:grpSpMkLst>
        </pc:grpChg>
        <pc:grpChg chg="del">
          <ac:chgData name="김지훈" userId="24e97ce4-9c3b-4642-ab97-88ebc671074a" providerId="ADAL" clId="{DE10D5AC-CDA2-433B-9673-A6536C6D4FA7}" dt="2023-08-08T02:01:59.776" v="2630" actId="478"/>
          <ac:grpSpMkLst>
            <pc:docMk/>
            <pc:sldMk cId="3062256205" sldId="416"/>
            <ac:grpSpMk id="40" creationId="{8A2C5088-CB91-B762-B6EF-BB007DFB38FA}"/>
          </ac:grpSpMkLst>
        </pc:grpChg>
        <pc:picChg chg="add mod">
          <ac:chgData name="김지훈" userId="24e97ce4-9c3b-4642-ab97-88ebc671074a" providerId="ADAL" clId="{DE10D5AC-CDA2-433B-9673-A6536C6D4FA7}" dt="2023-08-08T02:03:56.427" v="2785" actId="14100"/>
          <ac:picMkLst>
            <pc:docMk/>
            <pc:sldMk cId="3062256205" sldId="416"/>
            <ac:picMk id="9" creationId="{9B5DC8F2-1B84-D41A-8947-AF769B81761A}"/>
          </ac:picMkLst>
        </pc:picChg>
        <pc:picChg chg="add mod">
          <ac:chgData name="김지훈" userId="24e97ce4-9c3b-4642-ab97-88ebc671074a" providerId="ADAL" clId="{DE10D5AC-CDA2-433B-9673-A6536C6D4FA7}" dt="2023-08-08T02:03:31.478" v="2770" actId="1076"/>
          <ac:picMkLst>
            <pc:docMk/>
            <pc:sldMk cId="3062256205" sldId="416"/>
            <ac:picMk id="11" creationId="{D291AE4E-5425-B0C2-2F77-9862114DC04C}"/>
          </ac:picMkLst>
        </pc:picChg>
        <pc:picChg chg="del">
          <ac:chgData name="김지훈" userId="24e97ce4-9c3b-4642-ab97-88ebc671074a" providerId="ADAL" clId="{DE10D5AC-CDA2-433B-9673-A6536C6D4FA7}" dt="2023-08-08T02:01:59.776" v="2630" actId="478"/>
          <ac:picMkLst>
            <pc:docMk/>
            <pc:sldMk cId="3062256205" sldId="416"/>
            <ac:picMk id="26" creationId="{0BF7E52D-D59F-306A-FD0C-754EFECC5AF1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2:10:50.847" v="2991"/>
        <pc:sldMkLst>
          <pc:docMk/>
          <pc:sldMk cId="2248865871" sldId="417"/>
        </pc:sldMkLst>
        <pc:spChg chg="mod">
          <ac:chgData name="김지훈" userId="24e97ce4-9c3b-4642-ab97-88ebc671074a" providerId="ADAL" clId="{DE10D5AC-CDA2-433B-9673-A6536C6D4FA7}" dt="2023-08-08T02:09:26.155" v="2803" actId="14100"/>
          <ac:spMkLst>
            <pc:docMk/>
            <pc:sldMk cId="2248865871" sldId="417"/>
            <ac:spMk id="12" creationId="{C0FC2DB1-9C42-203C-75E5-6FC39F8C5DF7}"/>
          </ac:spMkLst>
        </pc:spChg>
        <pc:spChg chg="mod">
          <ac:chgData name="김지훈" userId="24e97ce4-9c3b-4642-ab97-88ebc671074a" providerId="ADAL" clId="{DE10D5AC-CDA2-433B-9673-A6536C6D4FA7}" dt="2023-08-08T02:10:50.847" v="2991"/>
          <ac:spMkLst>
            <pc:docMk/>
            <pc:sldMk cId="2248865871" sldId="417"/>
            <ac:spMk id="16" creationId="{53B74AA3-1A0C-758C-CD94-01FE41488604}"/>
          </ac:spMkLst>
        </pc:spChg>
        <pc:spChg chg="add mod">
          <ac:chgData name="김지훈" userId="24e97ce4-9c3b-4642-ab97-88ebc671074a" providerId="ADAL" clId="{DE10D5AC-CDA2-433B-9673-A6536C6D4FA7}" dt="2023-08-08T02:10:06.300" v="2809" actId="14100"/>
          <ac:spMkLst>
            <pc:docMk/>
            <pc:sldMk cId="2248865871" sldId="417"/>
            <ac:spMk id="23" creationId="{2AC9E623-3C20-A190-D60F-43DB2061C1B2}"/>
          </ac:spMkLst>
        </pc:spChg>
        <pc:spChg chg="mod">
          <ac:chgData name="김지훈" userId="24e97ce4-9c3b-4642-ab97-88ebc671074a" providerId="ADAL" clId="{DE10D5AC-CDA2-433B-9673-A6536C6D4FA7}" dt="2023-08-08T02:09:56.143" v="2805"/>
          <ac:spMkLst>
            <pc:docMk/>
            <pc:sldMk cId="2248865871" sldId="417"/>
            <ac:spMk id="25" creationId="{8A8AFBB3-BAF1-895E-B337-E527A027A99C}"/>
          </ac:spMkLst>
        </pc:spChg>
        <pc:spChg chg="mod">
          <ac:chgData name="김지훈" userId="24e97ce4-9c3b-4642-ab97-88ebc671074a" providerId="ADAL" clId="{DE10D5AC-CDA2-433B-9673-A6536C6D4FA7}" dt="2023-08-08T02:10:02.806" v="2808" actId="20577"/>
          <ac:spMkLst>
            <pc:docMk/>
            <pc:sldMk cId="2248865871" sldId="417"/>
            <ac:spMk id="26" creationId="{578024BD-FA08-4D3E-6878-DAD98453DA3B}"/>
          </ac:spMkLst>
        </pc:spChg>
        <pc:spChg chg="mod">
          <ac:chgData name="김지훈" userId="24e97ce4-9c3b-4642-ab97-88ebc671074a" providerId="ADAL" clId="{DE10D5AC-CDA2-433B-9673-A6536C6D4FA7}" dt="2023-08-08T02:10:12.565" v="2810"/>
          <ac:spMkLst>
            <pc:docMk/>
            <pc:sldMk cId="2248865871" sldId="417"/>
            <ac:spMk id="28" creationId="{CA990F95-094D-BC56-AA0D-FA1D85ABA035}"/>
          </ac:spMkLst>
        </pc:spChg>
        <pc:spChg chg="mod">
          <ac:chgData name="김지훈" userId="24e97ce4-9c3b-4642-ab97-88ebc671074a" providerId="ADAL" clId="{DE10D5AC-CDA2-433B-9673-A6536C6D4FA7}" dt="2023-08-08T02:10:12.565" v="2810"/>
          <ac:spMkLst>
            <pc:docMk/>
            <pc:sldMk cId="2248865871" sldId="417"/>
            <ac:spMk id="29" creationId="{606182CB-2047-F8D1-8FA8-02238FB6ED72}"/>
          </ac:spMkLst>
        </pc:spChg>
        <pc:grpChg chg="mod">
          <ac:chgData name="김지훈" userId="24e97ce4-9c3b-4642-ab97-88ebc671074a" providerId="ADAL" clId="{DE10D5AC-CDA2-433B-9673-A6536C6D4FA7}" dt="2023-08-08T02:09:21.249" v="2802" actId="1076"/>
          <ac:grpSpMkLst>
            <pc:docMk/>
            <pc:sldMk cId="2248865871" sldId="417"/>
            <ac:grpSpMk id="13" creationId="{849DD01F-25C1-CFC9-8484-DBD8F4B7EF85}"/>
          </ac:grpSpMkLst>
        </pc:grpChg>
        <pc:grpChg chg="add mod">
          <ac:chgData name="김지훈" userId="24e97ce4-9c3b-4642-ab97-88ebc671074a" providerId="ADAL" clId="{DE10D5AC-CDA2-433B-9673-A6536C6D4FA7}" dt="2023-08-08T02:10:00.778" v="2807" actId="1076"/>
          <ac:grpSpMkLst>
            <pc:docMk/>
            <pc:sldMk cId="2248865871" sldId="417"/>
            <ac:grpSpMk id="24" creationId="{B276CB9F-A6E2-3F38-06BB-D0277F675A5B}"/>
          </ac:grpSpMkLst>
        </pc:grpChg>
        <pc:grpChg chg="add mod">
          <ac:chgData name="김지훈" userId="24e97ce4-9c3b-4642-ab97-88ebc671074a" providerId="ADAL" clId="{DE10D5AC-CDA2-433B-9673-A6536C6D4FA7}" dt="2023-08-08T02:10:12.565" v="2810"/>
          <ac:grpSpMkLst>
            <pc:docMk/>
            <pc:sldMk cId="2248865871" sldId="417"/>
            <ac:grpSpMk id="27" creationId="{C9FDC93C-F82F-2078-226B-BA1809F0A5DC}"/>
          </ac:grpSpMkLst>
        </pc:grpChg>
        <pc:picChg chg="del">
          <ac:chgData name="김지훈" userId="24e97ce4-9c3b-4642-ab97-88ebc671074a" providerId="ADAL" clId="{DE10D5AC-CDA2-433B-9673-A6536C6D4FA7}" dt="2023-08-08T02:09:11.315" v="2798" actId="478"/>
          <ac:picMkLst>
            <pc:docMk/>
            <pc:sldMk cId="2248865871" sldId="417"/>
            <ac:picMk id="9" creationId="{9B5DC8F2-1B84-D41A-8947-AF769B81761A}"/>
          </ac:picMkLst>
        </pc:picChg>
        <pc:picChg chg="add del mod">
          <ac:chgData name="김지훈" userId="24e97ce4-9c3b-4642-ab97-88ebc671074a" providerId="ADAL" clId="{DE10D5AC-CDA2-433B-9673-A6536C6D4FA7}" dt="2023-08-08T02:08:03.219" v="2797" actId="478"/>
          <ac:picMkLst>
            <pc:docMk/>
            <pc:sldMk cId="2248865871" sldId="417"/>
            <ac:picMk id="10" creationId="{766987B6-954F-AF04-C71A-AEB00106A2A4}"/>
          </ac:picMkLst>
        </pc:picChg>
        <pc:picChg chg="del mod">
          <ac:chgData name="김지훈" userId="24e97ce4-9c3b-4642-ab97-88ebc671074a" providerId="ADAL" clId="{DE10D5AC-CDA2-433B-9673-A6536C6D4FA7}" dt="2023-08-08T02:10:44.467" v="2959" actId="478"/>
          <ac:picMkLst>
            <pc:docMk/>
            <pc:sldMk cId="2248865871" sldId="417"/>
            <ac:picMk id="11" creationId="{D291AE4E-5425-B0C2-2F77-9862114DC04C}"/>
          </ac:picMkLst>
        </pc:picChg>
        <pc:picChg chg="add mod ord">
          <ac:chgData name="김지훈" userId="24e97ce4-9c3b-4642-ab97-88ebc671074a" providerId="ADAL" clId="{DE10D5AC-CDA2-433B-9673-A6536C6D4FA7}" dt="2023-08-08T02:09:14.745" v="2801" actId="167"/>
          <ac:picMkLst>
            <pc:docMk/>
            <pc:sldMk cId="2248865871" sldId="417"/>
            <ac:picMk id="21" creationId="{3D544A79-3FF7-BA57-5C69-EE27EBD15A4D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2:28:19.635" v="4011" actId="20577"/>
        <pc:sldMkLst>
          <pc:docMk/>
          <pc:sldMk cId="1395854696" sldId="418"/>
        </pc:sldMkLst>
        <pc:spChg chg="del">
          <ac:chgData name="김지훈" userId="24e97ce4-9c3b-4642-ab97-88ebc671074a" providerId="ADAL" clId="{DE10D5AC-CDA2-433B-9673-A6536C6D4FA7}" dt="2023-08-08T02:11:43.924" v="2993" actId="478"/>
          <ac:spMkLst>
            <pc:docMk/>
            <pc:sldMk cId="1395854696" sldId="418"/>
            <ac:spMk id="12" creationId="{C0FC2DB1-9C42-203C-75E5-6FC39F8C5DF7}"/>
          </ac:spMkLst>
        </pc:spChg>
        <pc:spChg chg="mod">
          <ac:chgData name="김지훈" userId="24e97ce4-9c3b-4642-ab97-88ebc671074a" providerId="ADAL" clId="{DE10D5AC-CDA2-433B-9673-A6536C6D4FA7}" dt="2023-08-08T02:28:19.635" v="4011" actId="20577"/>
          <ac:spMkLst>
            <pc:docMk/>
            <pc:sldMk cId="1395854696" sldId="418"/>
            <ac:spMk id="16" creationId="{53B74AA3-1A0C-758C-CD94-01FE41488604}"/>
          </ac:spMkLst>
        </pc:spChg>
        <pc:spChg chg="add del mod">
          <ac:chgData name="김지훈" userId="24e97ce4-9c3b-4642-ab97-88ebc671074a" providerId="ADAL" clId="{DE10D5AC-CDA2-433B-9673-A6536C6D4FA7}" dt="2023-08-08T02:26:51.954" v="3931" actId="478"/>
          <ac:spMkLst>
            <pc:docMk/>
            <pc:sldMk cId="1395854696" sldId="418"/>
            <ac:spMk id="17" creationId="{198F9ADD-9358-D189-36E1-AE38705B819C}"/>
          </ac:spMkLst>
        </pc:spChg>
        <pc:spChg chg="del">
          <ac:chgData name="김지훈" userId="24e97ce4-9c3b-4642-ab97-88ebc671074a" providerId="ADAL" clId="{DE10D5AC-CDA2-433B-9673-A6536C6D4FA7}" dt="2023-08-08T02:11:43.924" v="2993" actId="478"/>
          <ac:spMkLst>
            <pc:docMk/>
            <pc:sldMk cId="1395854696" sldId="418"/>
            <ac:spMk id="23" creationId="{2AC9E623-3C20-A190-D60F-43DB2061C1B2}"/>
          </ac:spMkLst>
        </pc:spChg>
        <pc:spChg chg="mod">
          <ac:chgData name="김지훈" userId="24e97ce4-9c3b-4642-ab97-88ebc671074a" providerId="ADAL" clId="{DE10D5AC-CDA2-433B-9673-A6536C6D4FA7}" dt="2023-08-08T02:13:49.679" v="3021"/>
          <ac:spMkLst>
            <pc:docMk/>
            <pc:sldMk cId="1395854696" sldId="418"/>
            <ac:spMk id="31" creationId="{E855B7B7-B05B-90A9-C014-1502B9DFA4D0}"/>
          </ac:spMkLst>
        </pc:spChg>
        <pc:spChg chg="mod">
          <ac:chgData name="김지훈" userId="24e97ce4-9c3b-4642-ab97-88ebc671074a" providerId="ADAL" clId="{DE10D5AC-CDA2-433B-9673-A6536C6D4FA7}" dt="2023-08-08T02:13:49.679" v="3021"/>
          <ac:spMkLst>
            <pc:docMk/>
            <pc:sldMk cId="1395854696" sldId="418"/>
            <ac:spMk id="32" creationId="{79D16FB6-8E39-A30C-A134-A6691A636211}"/>
          </ac:spMkLst>
        </pc:spChg>
        <pc:spChg chg="add del mod">
          <ac:chgData name="김지훈" userId="24e97ce4-9c3b-4642-ab97-88ebc671074a" providerId="ADAL" clId="{DE10D5AC-CDA2-433B-9673-A6536C6D4FA7}" dt="2023-08-08T02:26:51.954" v="3931" actId="478"/>
          <ac:spMkLst>
            <pc:docMk/>
            <pc:sldMk cId="1395854696" sldId="418"/>
            <ac:spMk id="33" creationId="{E2C1DB49-B00E-1648-E5EA-0826B3180F6A}"/>
          </ac:spMkLst>
        </pc:spChg>
        <pc:spChg chg="mod">
          <ac:chgData name="김지훈" userId="24e97ce4-9c3b-4642-ab97-88ebc671074a" providerId="ADAL" clId="{DE10D5AC-CDA2-433B-9673-A6536C6D4FA7}" dt="2023-08-08T02:14:08.739" v="3025" actId="571"/>
          <ac:spMkLst>
            <pc:docMk/>
            <pc:sldMk cId="1395854696" sldId="418"/>
            <ac:spMk id="35" creationId="{FACDBBF3-6A55-EB83-21F4-ADA549FA83B2}"/>
          </ac:spMkLst>
        </pc:spChg>
        <pc:spChg chg="mod">
          <ac:chgData name="김지훈" userId="24e97ce4-9c3b-4642-ab97-88ebc671074a" providerId="ADAL" clId="{DE10D5AC-CDA2-433B-9673-A6536C6D4FA7}" dt="2023-08-08T02:14:15.815" v="3028" actId="20577"/>
          <ac:spMkLst>
            <pc:docMk/>
            <pc:sldMk cId="1395854696" sldId="418"/>
            <ac:spMk id="36" creationId="{7F03B705-6782-347A-7568-AEE6821C7D3F}"/>
          </ac:spMkLst>
        </pc:spChg>
        <pc:spChg chg="add mod">
          <ac:chgData name="김지훈" userId="24e97ce4-9c3b-4642-ab97-88ebc671074a" providerId="ADAL" clId="{DE10D5AC-CDA2-433B-9673-A6536C6D4FA7}" dt="2023-08-08T02:19:25.056" v="3586" actId="113"/>
          <ac:spMkLst>
            <pc:docMk/>
            <pc:sldMk cId="1395854696" sldId="418"/>
            <ac:spMk id="37" creationId="{D5DC7AEE-F62F-EB77-4D4D-3D349DC71768}"/>
          </ac:spMkLst>
        </pc:spChg>
        <pc:grpChg chg="del">
          <ac:chgData name="김지훈" userId="24e97ce4-9c3b-4642-ab97-88ebc671074a" providerId="ADAL" clId="{DE10D5AC-CDA2-433B-9673-A6536C6D4FA7}" dt="2023-08-08T02:11:43.924" v="2993" actId="478"/>
          <ac:grpSpMkLst>
            <pc:docMk/>
            <pc:sldMk cId="1395854696" sldId="418"/>
            <ac:grpSpMk id="13" creationId="{849DD01F-25C1-CFC9-8484-DBD8F4B7EF85}"/>
          </ac:grpSpMkLst>
        </pc:grpChg>
        <pc:grpChg chg="del">
          <ac:chgData name="김지훈" userId="24e97ce4-9c3b-4642-ab97-88ebc671074a" providerId="ADAL" clId="{DE10D5AC-CDA2-433B-9673-A6536C6D4FA7}" dt="2023-08-08T02:11:43.924" v="2993" actId="478"/>
          <ac:grpSpMkLst>
            <pc:docMk/>
            <pc:sldMk cId="1395854696" sldId="418"/>
            <ac:grpSpMk id="24" creationId="{B276CB9F-A6E2-3F38-06BB-D0277F675A5B}"/>
          </ac:grpSpMkLst>
        </pc:grpChg>
        <pc:grpChg chg="add del mod">
          <ac:chgData name="김지훈" userId="24e97ce4-9c3b-4642-ab97-88ebc671074a" providerId="ADAL" clId="{DE10D5AC-CDA2-433B-9673-A6536C6D4FA7}" dt="2023-08-08T02:26:51.954" v="3931" actId="478"/>
          <ac:grpSpMkLst>
            <pc:docMk/>
            <pc:sldMk cId="1395854696" sldId="418"/>
            <ac:grpSpMk id="30" creationId="{2D34AF92-93FB-742C-0325-28DC8FAB31A5}"/>
          </ac:grpSpMkLst>
        </pc:grpChg>
        <pc:grpChg chg="add del mod">
          <ac:chgData name="김지훈" userId="24e97ce4-9c3b-4642-ab97-88ebc671074a" providerId="ADAL" clId="{DE10D5AC-CDA2-433B-9673-A6536C6D4FA7}" dt="2023-08-08T02:26:51.954" v="3931" actId="478"/>
          <ac:grpSpMkLst>
            <pc:docMk/>
            <pc:sldMk cId="1395854696" sldId="418"/>
            <ac:grpSpMk id="34" creationId="{3041CAF2-DD41-C541-EE53-5D66B1C8C5DF}"/>
          </ac:grpSpMkLst>
        </pc:grpChg>
        <pc:picChg chg="add del mod modCrop">
          <ac:chgData name="김지훈" userId="24e97ce4-9c3b-4642-ab97-88ebc671074a" providerId="ADAL" clId="{DE10D5AC-CDA2-433B-9673-A6536C6D4FA7}" dt="2023-08-08T02:26:51.954" v="3931" actId="478"/>
          <ac:picMkLst>
            <pc:docMk/>
            <pc:sldMk cId="1395854696" sldId="418"/>
            <ac:picMk id="9" creationId="{7B6E91CF-CF5F-79EB-A5EF-9610D44F5EDC}"/>
          </ac:picMkLst>
        </pc:picChg>
        <pc:picChg chg="add del mod">
          <ac:chgData name="김지훈" userId="24e97ce4-9c3b-4642-ab97-88ebc671074a" providerId="ADAL" clId="{DE10D5AC-CDA2-433B-9673-A6536C6D4FA7}" dt="2023-08-08T02:26:51.954" v="3931" actId="478"/>
          <ac:picMkLst>
            <pc:docMk/>
            <pc:sldMk cId="1395854696" sldId="418"/>
            <ac:picMk id="11" creationId="{E3E96E5D-1912-64FE-C9E7-E19A254F73A0}"/>
          </ac:picMkLst>
        </pc:picChg>
        <pc:picChg chg="del">
          <ac:chgData name="김지훈" userId="24e97ce4-9c3b-4642-ab97-88ebc671074a" providerId="ADAL" clId="{DE10D5AC-CDA2-433B-9673-A6536C6D4FA7}" dt="2023-08-08T02:11:43.924" v="2993" actId="478"/>
          <ac:picMkLst>
            <pc:docMk/>
            <pc:sldMk cId="1395854696" sldId="418"/>
            <ac:picMk id="21" creationId="{3D544A79-3FF7-BA57-5C69-EE27EBD15A4D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2:28:16.799" v="4010" actId="20577"/>
        <pc:sldMkLst>
          <pc:docMk/>
          <pc:sldMk cId="88225078" sldId="419"/>
        </pc:sldMkLst>
        <pc:spChg chg="add mod">
          <ac:chgData name="김지훈" userId="24e97ce4-9c3b-4642-ab97-88ebc671074a" providerId="ADAL" clId="{DE10D5AC-CDA2-433B-9673-A6536C6D4FA7}" dt="2023-08-08T02:24:58.949" v="3924" actId="14100"/>
          <ac:spMkLst>
            <pc:docMk/>
            <pc:sldMk cId="88225078" sldId="419"/>
            <ac:spMk id="15" creationId="{02A9AF2E-901D-BACE-2CBF-37937DE532E5}"/>
          </ac:spMkLst>
        </pc:spChg>
        <pc:spChg chg="mod">
          <ac:chgData name="김지훈" userId="24e97ce4-9c3b-4642-ab97-88ebc671074a" providerId="ADAL" clId="{DE10D5AC-CDA2-433B-9673-A6536C6D4FA7}" dt="2023-08-08T02:28:16.799" v="4010" actId="20577"/>
          <ac:spMkLst>
            <pc:docMk/>
            <pc:sldMk cId="88225078" sldId="419"/>
            <ac:spMk id="16" creationId="{53B74AA3-1A0C-758C-CD94-01FE41488604}"/>
          </ac:spMkLst>
        </pc:spChg>
        <pc:spChg chg="del">
          <ac:chgData name="김지훈" userId="24e97ce4-9c3b-4642-ab97-88ebc671074a" providerId="ADAL" clId="{DE10D5AC-CDA2-433B-9673-A6536C6D4FA7}" dt="2023-08-08T02:19:53.343" v="3589" actId="478"/>
          <ac:spMkLst>
            <pc:docMk/>
            <pc:sldMk cId="88225078" sldId="419"/>
            <ac:spMk id="17" creationId="{198F9ADD-9358-D189-36E1-AE38705B819C}"/>
          </ac:spMkLst>
        </pc:spChg>
        <pc:spChg chg="mod">
          <ac:chgData name="김지훈" userId="24e97ce4-9c3b-4642-ab97-88ebc671074a" providerId="ADAL" clId="{DE10D5AC-CDA2-433B-9673-A6536C6D4FA7}" dt="2023-08-08T02:24:07.242" v="3912"/>
          <ac:spMkLst>
            <pc:docMk/>
            <pc:sldMk cId="88225078" sldId="419"/>
            <ac:spMk id="23" creationId="{B6ABCCFA-E45B-BE7C-54E8-EE62F53EE0CB}"/>
          </ac:spMkLst>
        </pc:spChg>
        <pc:spChg chg="mod">
          <ac:chgData name="김지훈" userId="24e97ce4-9c3b-4642-ab97-88ebc671074a" providerId="ADAL" clId="{DE10D5AC-CDA2-433B-9673-A6536C6D4FA7}" dt="2023-08-08T02:24:07.242" v="3912"/>
          <ac:spMkLst>
            <pc:docMk/>
            <pc:sldMk cId="88225078" sldId="419"/>
            <ac:spMk id="24" creationId="{F23C5B51-684D-2369-4526-7A9C2352D02A}"/>
          </ac:spMkLst>
        </pc:spChg>
        <pc:spChg chg="add mod">
          <ac:chgData name="김지훈" userId="24e97ce4-9c3b-4642-ab97-88ebc671074a" providerId="ADAL" clId="{DE10D5AC-CDA2-433B-9673-A6536C6D4FA7}" dt="2023-08-08T02:25:07.110" v="3929" actId="1037"/>
          <ac:spMkLst>
            <pc:docMk/>
            <pc:sldMk cId="88225078" sldId="419"/>
            <ac:spMk id="25" creationId="{DB419649-6622-26A9-11A7-69AA28C5B46C}"/>
          </ac:spMkLst>
        </pc:spChg>
        <pc:spChg chg="del">
          <ac:chgData name="김지훈" userId="24e97ce4-9c3b-4642-ab97-88ebc671074a" providerId="ADAL" clId="{DE10D5AC-CDA2-433B-9673-A6536C6D4FA7}" dt="2023-08-08T02:19:51.416" v="3588" actId="478"/>
          <ac:spMkLst>
            <pc:docMk/>
            <pc:sldMk cId="88225078" sldId="419"/>
            <ac:spMk id="33" creationId="{E2C1DB49-B00E-1648-E5EA-0826B3180F6A}"/>
          </ac:spMkLst>
        </pc:spChg>
        <pc:spChg chg="del mod">
          <ac:chgData name="김지훈" userId="24e97ce4-9c3b-4642-ab97-88ebc671074a" providerId="ADAL" clId="{DE10D5AC-CDA2-433B-9673-A6536C6D4FA7}" dt="2023-08-08T02:24:36.830" v="3921" actId="478"/>
          <ac:spMkLst>
            <pc:docMk/>
            <pc:sldMk cId="88225078" sldId="419"/>
            <ac:spMk id="37" creationId="{D5DC7AEE-F62F-EB77-4D4D-3D349DC71768}"/>
          </ac:spMkLst>
        </pc:spChg>
        <pc:spChg chg="mod">
          <ac:chgData name="김지훈" userId="24e97ce4-9c3b-4642-ab97-88ebc671074a" providerId="ADAL" clId="{DE10D5AC-CDA2-433B-9673-A6536C6D4FA7}" dt="2023-08-08T02:24:07.242" v="3912"/>
          <ac:spMkLst>
            <pc:docMk/>
            <pc:sldMk cId="88225078" sldId="419"/>
            <ac:spMk id="38" creationId="{12261AC6-B28E-8062-1F8F-B51E9C51BEF3}"/>
          </ac:spMkLst>
        </pc:spChg>
        <pc:spChg chg="mod">
          <ac:chgData name="김지훈" userId="24e97ce4-9c3b-4642-ab97-88ebc671074a" providerId="ADAL" clId="{DE10D5AC-CDA2-433B-9673-A6536C6D4FA7}" dt="2023-08-08T02:24:07.242" v="3912"/>
          <ac:spMkLst>
            <pc:docMk/>
            <pc:sldMk cId="88225078" sldId="419"/>
            <ac:spMk id="39" creationId="{36B094DE-A157-AE6D-05DA-3022EBE1623A}"/>
          </ac:spMkLst>
        </pc:spChg>
        <pc:grpChg chg="add mod">
          <ac:chgData name="김지훈" userId="24e97ce4-9c3b-4642-ab97-88ebc671074a" providerId="ADAL" clId="{DE10D5AC-CDA2-433B-9673-A6536C6D4FA7}" dt="2023-08-08T02:24:33.973" v="3919" actId="1076"/>
          <ac:grpSpMkLst>
            <pc:docMk/>
            <pc:sldMk cId="88225078" sldId="419"/>
            <ac:grpSpMk id="21" creationId="{15453A56-8616-E438-21A7-CC7F14DD2A87}"/>
          </ac:grpSpMkLst>
        </pc:grpChg>
        <pc:grpChg chg="add mod">
          <ac:chgData name="김지훈" userId="24e97ce4-9c3b-4642-ab97-88ebc671074a" providerId="ADAL" clId="{DE10D5AC-CDA2-433B-9673-A6536C6D4FA7}" dt="2023-08-08T02:25:07.110" v="3929" actId="1037"/>
          <ac:grpSpMkLst>
            <pc:docMk/>
            <pc:sldMk cId="88225078" sldId="419"/>
            <ac:grpSpMk id="26" creationId="{31F9392A-6A02-3D17-80A8-ACAEDC11D921}"/>
          </ac:grpSpMkLst>
        </pc:grpChg>
        <pc:grpChg chg="del">
          <ac:chgData name="김지훈" userId="24e97ce4-9c3b-4642-ab97-88ebc671074a" providerId="ADAL" clId="{DE10D5AC-CDA2-433B-9673-A6536C6D4FA7}" dt="2023-08-08T02:19:53.343" v="3589" actId="478"/>
          <ac:grpSpMkLst>
            <pc:docMk/>
            <pc:sldMk cId="88225078" sldId="419"/>
            <ac:grpSpMk id="30" creationId="{2D34AF92-93FB-742C-0325-28DC8FAB31A5}"/>
          </ac:grpSpMkLst>
        </pc:grpChg>
        <pc:grpChg chg="del">
          <ac:chgData name="김지훈" userId="24e97ce4-9c3b-4642-ab97-88ebc671074a" providerId="ADAL" clId="{DE10D5AC-CDA2-433B-9673-A6536C6D4FA7}" dt="2023-08-08T02:19:51.416" v="3588" actId="478"/>
          <ac:grpSpMkLst>
            <pc:docMk/>
            <pc:sldMk cId="88225078" sldId="419"/>
            <ac:grpSpMk id="34" creationId="{3041CAF2-DD41-C541-EE53-5D66B1C8C5DF}"/>
          </ac:grpSpMkLst>
        </pc:grpChg>
        <pc:picChg chg="del">
          <ac:chgData name="김지훈" userId="24e97ce4-9c3b-4642-ab97-88ebc671074a" providerId="ADAL" clId="{DE10D5AC-CDA2-433B-9673-A6536C6D4FA7}" dt="2023-08-08T02:19:53.343" v="3589" actId="478"/>
          <ac:picMkLst>
            <pc:docMk/>
            <pc:sldMk cId="88225078" sldId="419"/>
            <ac:picMk id="9" creationId="{7B6E91CF-CF5F-79EB-A5EF-9610D44F5EDC}"/>
          </ac:picMkLst>
        </pc:picChg>
        <pc:picChg chg="add mod">
          <ac:chgData name="김지훈" userId="24e97ce4-9c3b-4642-ab97-88ebc671074a" providerId="ADAL" clId="{DE10D5AC-CDA2-433B-9673-A6536C6D4FA7}" dt="2023-08-08T02:20:30.571" v="3599" actId="554"/>
          <ac:picMkLst>
            <pc:docMk/>
            <pc:sldMk cId="88225078" sldId="419"/>
            <ac:picMk id="10" creationId="{145B4447-CE50-1A70-75FC-72C352FD6018}"/>
          </ac:picMkLst>
        </pc:picChg>
        <pc:picChg chg="del">
          <ac:chgData name="김지훈" userId="24e97ce4-9c3b-4642-ab97-88ebc671074a" providerId="ADAL" clId="{DE10D5AC-CDA2-433B-9673-A6536C6D4FA7}" dt="2023-08-08T02:19:51.416" v="3588" actId="478"/>
          <ac:picMkLst>
            <pc:docMk/>
            <pc:sldMk cId="88225078" sldId="419"/>
            <ac:picMk id="11" creationId="{E3E96E5D-1912-64FE-C9E7-E19A254F73A0}"/>
          </ac:picMkLst>
        </pc:picChg>
        <pc:picChg chg="add mod">
          <ac:chgData name="김지훈" userId="24e97ce4-9c3b-4642-ab97-88ebc671074a" providerId="ADAL" clId="{DE10D5AC-CDA2-433B-9673-A6536C6D4FA7}" dt="2023-08-08T02:24:01.156" v="3911" actId="1036"/>
          <ac:picMkLst>
            <pc:docMk/>
            <pc:sldMk cId="88225078" sldId="419"/>
            <ac:picMk id="13" creationId="{AF828A3D-F83D-276E-A2AA-F3CF6A1971FC}"/>
          </ac:picMkLst>
        </pc:picChg>
        <pc:picChg chg="add del mod">
          <ac:chgData name="김지훈" userId="24e97ce4-9c3b-4642-ab97-88ebc671074a" providerId="ADAL" clId="{DE10D5AC-CDA2-433B-9673-A6536C6D4FA7}" dt="2023-08-08T02:24:10.768" v="3914" actId="478"/>
          <ac:picMkLst>
            <pc:docMk/>
            <pc:sldMk cId="88225078" sldId="419"/>
            <ac:picMk id="14" creationId="{A695B7C7-9F8F-B989-6DB9-EDDC6C92CE30}"/>
          </ac:picMkLst>
        </pc:picChg>
      </pc:sldChg>
      <pc:sldChg chg="addSp delSp modSp add mod">
        <pc:chgData name="김지훈" userId="24e97ce4-9c3b-4642-ab97-88ebc671074a" providerId="ADAL" clId="{DE10D5AC-CDA2-433B-9673-A6536C6D4FA7}" dt="2023-08-08T02:40:15.734" v="4608" actId="1037"/>
        <pc:sldMkLst>
          <pc:docMk/>
          <pc:sldMk cId="3330975322" sldId="420"/>
        </pc:sldMkLst>
        <pc:spChg chg="del">
          <ac:chgData name="김지훈" userId="24e97ce4-9c3b-4642-ab97-88ebc671074a" providerId="ADAL" clId="{DE10D5AC-CDA2-433B-9673-A6536C6D4FA7}" dt="2023-08-08T02:27:06.312" v="3933" actId="478"/>
          <ac:spMkLst>
            <pc:docMk/>
            <pc:sldMk cId="3330975322" sldId="420"/>
            <ac:spMk id="15" creationId="{02A9AF2E-901D-BACE-2CBF-37937DE532E5}"/>
          </ac:spMkLst>
        </pc:spChg>
        <pc:spChg chg="mod">
          <ac:chgData name="김지훈" userId="24e97ce4-9c3b-4642-ab97-88ebc671074a" providerId="ADAL" clId="{DE10D5AC-CDA2-433B-9673-A6536C6D4FA7}" dt="2023-08-08T02:40:13.246" v="4605" actId="20577"/>
          <ac:spMkLst>
            <pc:docMk/>
            <pc:sldMk cId="3330975322" sldId="420"/>
            <ac:spMk id="16" creationId="{53B74AA3-1A0C-758C-CD94-01FE41488604}"/>
          </ac:spMkLst>
        </pc:spChg>
        <pc:spChg chg="mod topLvl">
          <ac:chgData name="김지훈" userId="24e97ce4-9c3b-4642-ab97-88ebc671074a" providerId="ADAL" clId="{DE10D5AC-CDA2-433B-9673-A6536C6D4FA7}" dt="2023-08-08T02:33:00.420" v="4357" actId="1036"/>
          <ac:spMkLst>
            <pc:docMk/>
            <pc:sldMk cId="3330975322" sldId="420"/>
            <ac:spMk id="17" creationId="{7C19BBC6-495D-63AC-00B6-EE1045958ED9}"/>
          </ac:spMkLst>
        </pc:spChg>
        <pc:spChg chg="del">
          <ac:chgData name="김지훈" userId="24e97ce4-9c3b-4642-ab97-88ebc671074a" providerId="ADAL" clId="{DE10D5AC-CDA2-433B-9673-A6536C6D4FA7}" dt="2023-08-08T02:27:06.312" v="3933" actId="478"/>
          <ac:spMkLst>
            <pc:docMk/>
            <pc:sldMk cId="3330975322" sldId="420"/>
            <ac:spMk id="25" creationId="{DB419649-6622-26A9-11A7-69AA28C5B46C}"/>
          </ac:spMkLst>
        </pc:spChg>
        <pc:spChg chg="mod">
          <ac:chgData name="김지훈" userId="24e97ce4-9c3b-4642-ab97-88ebc671074a" providerId="ADAL" clId="{DE10D5AC-CDA2-433B-9673-A6536C6D4FA7}" dt="2023-08-08T02:35:18.767" v="4590" actId="571"/>
          <ac:spMkLst>
            <pc:docMk/>
            <pc:sldMk cId="3330975322" sldId="420"/>
            <ac:spMk id="32" creationId="{B22967DD-DCA2-B465-36AA-27B5651E941D}"/>
          </ac:spMkLst>
        </pc:spChg>
        <pc:spChg chg="mod">
          <ac:chgData name="김지훈" userId="24e97ce4-9c3b-4642-ab97-88ebc671074a" providerId="ADAL" clId="{DE10D5AC-CDA2-433B-9673-A6536C6D4FA7}" dt="2023-08-08T02:35:20.460" v="4591" actId="20577"/>
          <ac:spMkLst>
            <pc:docMk/>
            <pc:sldMk cId="3330975322" sldId="420"/>
            <ac:spMk id="33" creationId="{6B45B23E-00FC-CFA6-2931-45784B10381E}"/>
          </ac:spMkLst>
        </pc:spChg>
        <pc:spChg chg="add mod">
          <ac:chgData name="김지훈" userId="24e97ce4-9c3b-4642-ab97-88ebc671074a" providerId="ADAL" clId="{DE10D5AC-CDA2-433B-9673-A6536C6D4FA7}" dt="2023-08-08T02:39:45.468" v="4598" actId="14100"/>
          <ac:spMkLst>
            <pc:docMk/>
            <pc:sldMk cId="3330975322" sldId="420"/>
            <ac:spMk id="34" creationId="{AA9F5A7D-E4A0-96B5-5A26-BCA5D58837F3}"/>
          </ac:spMkLst>
        </pc:spChg>
        <pc:spChg chg="mod">
          <ac:chgData name="김지훈" userId="24e97ce4-9c3b-4642-ab97-88ebc671074a" providerId="ADAL" clId="{DE10D5AC-CDA2-433B-9673-A6536C6D4FA7}" dt="2023-08-08T02:38:44.115" v="4595"/>
          <ac:spMkLst>
            <pc:docMk/>
            <pc:sldMk cId="3330975322" sldId="420"/>
            <ac:spMk id="36" creationId="{FFAE952D-D679-5998-9D47-23C5B2F4BB81}"/>
          </ac:spMkLst>
        </pc:spChg>
        <pc:spChg chg="mod">
          <ac:chgData name="김지훈" userId="24e97ce4-9c3b-4642-ab97-88ebc671074a" providerId="ADAL" clId="{DE10D5AC-CDA2-433B-9673-A6536C6D4FA7}" dt="2023-08-08T02:38:44.115" v="4595"/>
          <ac:spMkLst>
            <pc:docMk/>
            <pc:sldMk cId="3330975322" sldId="420"/>
            <ac:spMk id="37" creationId="{2857E418-A4AB-DFCE-C993-955F1BBFFBB9}"/>
          </ac:spMkLst>
        </pc:spChg>
        <pc:spChg chg="add mod">
          <ac:chgData name="김지훈" userId="24e97ce4-9c3b-4642-ab97-88ebc671074a" providerId="ADAL" clId="{DE10D5AC-CDA2-433B-9673-A6536C6D4FA7}" dt="2023-08-08T02:39:57.530" v="4600" actId="14100"/>
          <ac:spMkLst>
            <pc:docMk/>
            <pc:sldMk cId="3330975322" sldId="420"/>
            <ac:spMk id="40" creationId="{C34F2BF4-6643-8D41-CF31-ED62477E2B29}"/>
          </ac:spMkLst>
        </pc:spChg>
        <pc:spChg chg="mod">
          <ac:chgData name="김지훈" userId="24e97ce4-9c3b-4642-ab97-88ebc671074a" providerId="ADAL" clId="{DE10D5AC-CDA2-433B-9673-A6536C6D4FA7}" dt="2023-08-08T02:38:44.115" v="4595"/>
          <ac:spMkLst>
            <pc:docMk/>
            <pc:sldMk cId="3330975322" sldId="420"/>
            <ac:spMk id="42" creationId="{F8C015FC-6B21-492C-6876-712EB3E1BCF4}"/>
          </ac:spMkLst>
        </pc:spChg>
        <pc:spChg chg="mod">
          <ac:chgData name="김지훈" userId="24e97ce4-9c3b-4642-ab97-88ebc671074a" providerId="ADAL" clId="{DE10D5AC-CDA2-433B-9673-A6536C6D4FA7}" dt="2023-08-08T02:38:44.115" v="4595"/>
          <ac:spMkLst>
            <pc:docMk/>
            <pc:sldMk cId="3330975322" sldId="420"/>
            <ac:spMk id="43" creationId="{64A9C24B-6155-C515-7ADD-621EFD88EF3F}"/>
          </ac:spMkLst>
        </pc:spChg>
        <pc:spChg chg="add mod">
          <ac:chgData name="김지훈" userId="24e97ce4-9c3b-4642-ab97-88ebc671074a" providerId="ADAL" clId="{DE10D5AC-CDA2-433B-9673-A6536C6D4FA7}" dt="2023-08-08T02:40:08.211" v="4603" actId="14100"/>
          <ac:spMkLst>
            <pc:docMk/>
            <pc:sldMk cId="3330975322" sldId="420"/>
            <ac:spMk id="44" creationId="{E0114A4A-CA2B-54F1-8BC8-42748437E9D4}"/>
          </ac:spMkLst>
        </pc:spChg>
        <pc:spChg chg="mod">
          <ac:chgData name="김지훈" userId="24e97ce4-9c3b-4642-ab97-88ebc671074a" providerId="ADAL" clId="{DE10D5AC-CDA2-433B-9673-A6536C6D4FA7}" dt="2023-08-08T02:40:01.806" v="4601" actId="571"/>
          <ac:spMkLst>
            <pc:docMk/>
            <pc:sldMk cId="3330975322" sldId="420"/>
            <ac:spMk id="46" creationId="{512594AD-8D44-A941-7B68-67DD1447CC15}"/>
          </ac:spMkLst>
        </pc:spChg>
        <pc:spChg chg="mod">
          <ac:chgData name="김지훈" userId="24e97ce4-9c3b-4642-ab97-88ebc671074a" providerId="ADAL" clId="{DE10D5AC-CDA2-433B-9673-A6536C6D4FA7}" dt="2023-08-08T02:40:04.038" v="4602" actId="20577"/>
          <ac:spMkLst>
            <pc:docMk/>
            <pc:sldMk cId="3330975322" sldId="420"/>
            <ac:spMk id="47" creationId="{BBB0B9DA-F7A7-E442-F742-771AF358CE54}"/>
          </ac:spMkLst>
        </pc:spChg>
        <pc:grpChg chg="add del mod">
          <ac:chgData name="김지훈" userId="24e97ce4-9c3b-4642-ab97-88ebc671074a" providerId="ADAL" clId="{DE10D5AC-CDA2-433B-9673-A6536C6D4FA7}" dt="2023-08-08T02:31:07.018" v="4247" actId="478"/>
          <ac:grpSpMkLst>
            <pc:docMk/>
            <pc:sldMk cId="3330975322" sldId="420"/>
            <ac:grpSpMk id="14" creationId="{FFD4E291-AFE4-BC0A-5F50-4C1AA9FF1488}"/>
          </ac:grpSpMkLst>
        </pc:grpChg>
        <pc:grpChg chg="del">
          <ac:chgData name="김지훈" userId="24e97ce4-9c3b-4642-ab97-88ebc671074a" providerId="ADAL" clId="{DE10D5AC-CDA2-433B-9673-A6536C6D4FA7}" dt="2023-08-08T02:27:06.312" v="3933" actId="478"/>
          <ac:grpSpMkLst>
            <pc:docMk/>
            <pc:sldMk cId="3330975322" sldId="420"/>
            <ac:grpSpMk id="21" creationId="{15453A56-8616-E438-21A7-CC7F14DD2A87}"/>
          </ac:grpSpMkLst>
        </pc:grpChg>
        <pc:grpChg chg="del">
          <ac:chgData name="김지훈" userId="24e97ce4-9c3b-4642-ab97-88ebc671074a" providerId="ADAL" clId="{DE10D5AC-CDA2-433B-9673-A6536C6D4FA7}" dt="2023-08-08T02:27:06.312" v="3933" actId="478"/>
          <ac:grpSpMkLst>
            <pc:docMk/>
            <pc:sldMk cId="3330975322" sldId="420"/>
            <ac:grpSpMk id="26" creationId="{31F9392A-6A02-3D17-80A8-ACAEDC11D921}"/>
          </ac:grpSpMkLst>
        </pc:grpChg>
        <pc:grpChg chg="add mod">
          <ac:chgData name="김지훈" userId="24e97ce4-9c3b-4642-ab97-88ebc671074a" providerId="ADAL" clId="{DE10D5AC-CDA2-433B-9673-A6536C6D4FA7}" dt="2023-08-08T02:40:15.734" v="4608" actId="1037"/>
          <ac:grpSpMkLst>
            <pc:docMk/>
            <pc:sldMk cId="3330975322" sldId="420"/>
            <ac:grpSpMk id="31" creationId="{D8577D63-000C-1FA5-9B3C-AF27C32DA817}"/>
          </ac:grpSpMkLst>
        </pc:grpChg>
        <pc:grpChg chg="add mod">
          <ac:chgData name="김지훈" userId="24e97ce4-9c3b-4642-ab97-88ebc671074a" providerId="ADAL" clId="{DE10D5AC-CDA2-433B-9673-A6536C6D4FA7}" dt="2023-08-08T02:39:42.296" v="4597" actId="1076"/>
          <ac:grpSpMkLst>
            <pc:docMk/>
            <pc:sldMk cId="3330975322" sldId="420"/>
            <ac:grpSpMk id="35" creationId="{60427F0D-3684-78FA-5F66-FF3963371B70}"/>
          </ac:grpSpMkLst>
        </pc:grpChg>
        <pc:grpChg chg="add mod">
          <ac:chgData name="김지훈" userId="24e97ce4-9c3b-4642-ab97-88ebc671074a" providerId="ADAL" clId="{DE10D5AC-CDA2-433B-9673-A6536C6D4FA7}" dt="2023-08-08T02:39:54.706" v="4599" actId="1076"/>
          <ac:grpSpMkLst>
            <pc:docMk/>
            <pc:sldMk cId="3330975322" sldId="420"/>
            <ac:grpSpMk id="41" creationId="{1D9446AD-0BB7-E3BD-4FC8-D4DD5C688FF5}"/>
          </ac:grpSpMkLst>
        </pc:grpChg>
        <pc:grpChg chg="add mod">
          <ac:chgData name="김지훈" userId="24e97ce4-9c3b-4642-ab97-88ebc671074a" providerId="ADAL" clId="{DE10D5AC-CDA2-433B-9673-A6536C6D4FA7}" dt="2023-08-08T02:40:01.806" v="4601" actId="571"/>
          <ac:grpSpMkLst>
            <pc:docMk/>
            <pc:sldMk cId="3330975322" sldId="420"/>
            <ac:grpSpMk id="45" creationId="{03C3D81A-0700-9AE2-F1D3-1CEF60CB019E}"/>
          </ac:grpSpMkLst>
        </pc:grpChg>
        <pc:picChg chg="add del mod">
          <ac:chgData name="김지훈" userId="24e97ce4-9c3b-4642-ab97-88ebc671074a" providerId="ADAL" clId="{DE10D5AC-CDA2-433B-9673-A6536C6D4FA7}" dt="2023-08-08T02:27:36.569" v="3940" actId="478"/>
          <ac:picMkLst>
            <pc:docMk/>
            <pc:sldMk cId="3330975322" sldId="420"/>
            <ac:picMk id="9" creationId="{FD536DCF-DA2B-A10F-AFA2-E3059331CCF7}"/>
          </ac:picMkLst>
        </pc:picChg>
        <pc:picChg chg="del">
          <ac:chgData name="김지훈" userId="24e97ce4-9c3b-4642-ab97-88ebc671074a" providerId="ADAL" clId="{DE10D5AC-CDA2-433B-9673-A6536C6D4FA7}" dt="2023-08-08T02:27:06.312" v="3933" actId="478"/>
          <ac:picMkLst>
            <pc:docMk/>
            <pc:sldMk cId="3330975322" sldId="420"/>
            <ac:picMk id="10" creationId="{145B4447-CE50-1A70-75FC-72C352FD6018}"/>
          </ac:picMkLst>
        </pc:picChg>
        <pc:picChg chg="add mod">
          <ac:chgData name="김지훈" userId="24e97ce4-9c3b-4642-ab97-88ebc671074a" providerId="ADAL" clId="{DE10D5AC-CDA2-433B-9673-A6536C6D4FA7}" dt="2023-08-08T02:33:03.583" v="4358" actId="1036"/>
          <ac:picMkLst>
            <pc:docMk/>
            <pc:sldMk cId="3330975322" sldId="420"/>
            <ac:picMk id="12" creationId="{6742E92B-338F-C7A0-7BC3-8E362C044973}"/>
          </ac:picMkLst>
        </pc:picChg>
        <pc:picChg chg="del">
          <ac:chgData name="김지훈" userId="24e97ce4-9c3b-4642-ab97-88ebc671074a" providerId="ADAL" clId="{DE10D5AC-CDA2-433B-9673-A6536C6D4FA7}" dt="2023-08-08T02:27:06.312" v="3933" actId="478"/>
          <ac:picMkLst>
            <pc:docMk/>
            <pc:sldMk cId="3330975322" sldId="420"/>
            <ac:picMk id="13" creationId="{AF828A3D-F83D-276E-A2AA-F3CF6A1971FC}"/>
          </ac:picMkLst>
        </pc:picChg>
        <pc:picChg chg="del mod topLvl">
          <ac:chgData name="김지훈" userId="24e97ce4-9c3b-4642-ab97-88ebc671074a" providerId="ADAL" clId="{DE10D5AC-CDA2-433B-9673-A6536C6D4FA7}" dt="2023-08-08T02:31:07.018" v="4247" actId="478"/>
          <ac:picMkLst>
            <pc:docMk/>
            <pc:sldMk cId="3330975322" sldId="420"/>
            <ac:picMk id="30" creationId="{97B59691-5D38-CA8B-0725-2FE4DF59845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7"/>
            <a:ext cx="2946247" cy="496731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827" y="7"/>
            <a:ext cx="2946246" cy="496731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E83626A2-7336-4829-9E47-6C269025FE7E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313"/>
            <a:ext cx="2946247" cy="496731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827" y="9428313"/>
            <a:ext cx="2946246" cy="496731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6BC008F8-33B0-4EF5-962E-454C1DCF625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62519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7"/>
            <a:ext cx="2946247" cy="496731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827" y="7"/>
            <a:ext cx="2946246" cy="496731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F9668509-8E18-4131-8A36-B81B0A6801D9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287" y="4714954"/>
            <a:ext cx="5439102" cy="4467386"/>
          </a:xfrm>
          <a:prstGeom prst="rect">
            <a:avLst/>
          </a:prstGeom>
        </p:spPr>
        <p:txBody>
          <a:bodyPr vert="horz" lIns="92108" tIns="46054" rIns="92108" bIns="46054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313"/>
            <a:ext cx="2946247" cy="496731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827" y="9428313"/>
            <a:ext cx="2946246" cy="496731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0A7E4C41-451E-472E-93EB-A9826998E86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5550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8D45F-6B72-4077-B8DD-525A4D8AF225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1C360-EB22-47C0-B5C9-7B94A0A8E23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7B875-1260-4742-BE47-55842A845C8A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42137-1D66-4F87-A5CB-368262E9944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3B8AC-B5BB-47CC-AD3C-FD91F2610937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67EA8-E062-40AB-AEF8-84DBB8246B4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25486-5BA7-4280-9F35-AFC95669698A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EBD28-6B91-4072-9D41-27CCE17889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FB5BF-0265-42EC-B1EB-8CAA127BB9D5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90B52-720D-42D5-B901-61E59205393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B3409-DAB9-481B-A128-5329E7F14EA2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DCD12-5596-41D3-9638-C8C9592D19E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CE5CB-6011-4F29-A0C9-D2038D84FAB5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2ED23-03B8-4D10-9D23-14D82CCD8F5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30237-1DF9-4EB5-BB38-60C58FCAFBB0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F9F04-1D7A-4FB1-8368-54D4E43EE80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C7AD5-9CAC-4435-87D7-525D3C21B05A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B9485-E2EC-4B7D-ABC5-E08300A6313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E1A5F-47CB-410E-9E45-CDF0CE7A3C4F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9AEC3-B1BC-4B53-9D3E-3AFD872562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39EE2-C2A1-464B-B39F-1239FDFFB760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FD122-B4A5-4A37-8A88-05926A6BDD3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1"/>
          <p:cNvSpPr>
            <a:spLocks noGrp="1"/>
          </p:cNvSpPr>
          <p:nvPr>
            <p:ph type="ctrTitle" hasCustomPrompt="1"/>
          </p:nvPr>
        </p:nvSpPr>
        <p:spPr>
          <a:xfrm>
            <a:off x="2210637" y="1855217"/>
            <a:ext cx="5616513" cy="340863"/>
          </a:xfrm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00000"/>
              </a:lnSpc>
              <a:defRPr sz="2215" spc="-92" baseline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defRPr>
            </a:lvl1pPr>
          </a:lstStyle>
          <a:p>
            <a:r>
              <a:rPr lang="ko-KR" altLang="en-US"/>
              <a:t>세부목차는 가운데 정렬해주세요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3" hasCustomPrompt="1"/>
          </p:nvPr>
        </p:nvSpPr>
        <p:spPr>
          <a:xfrm>
            <a:off x="1459942" y="1769970"/>
            <a:ext cx="564201" cy="511358"/>
          </a:xfrm>
        </p:spPr>
        <p:txBody>
          <a:bodyPr vert="horz" wrap="square" lIns="0" tIns="0" rIns="0" bIns="0" rtlCol="0" anchor="ctr">
            <a:spAutoFit/>
          </a:bodyPr>
          <a:lstStyle>
            <a:lvl1pPr algn="ctr">
              <a:lnSpc>
                <a:spcPct val="100000"/>
              </a:lnSpc>
              <a:defRPr lang="ko-KR" altLang="en-US" sz="3323" spc="-92" baseline="0" dirty="0" smtClean="0">
                <a:solidFill>
                  <a:schemeClr val="bg1"/>
                </a:solidFill>
                <a:latin typeface="나눔명조" panose="02020603020101020101" pitchFamily="18" charset="-127"/>
                <a:ea typeface="나눔명조" panose="02020603020101020101" pitchFamily="18" charset="-127"/>
                <a:cs typeface="+mj-cs"/>
              </a:defRPr>
            </a:lvl1pPr>
            <a:lvl2pPr algn="ctr">
              <a:defRPr lang="ko-KR" altLang="en-US" dirty="0" smtClean="0"/>
            </a:lvl2pPr>
            <a:lvl3pPr algn="ctr">
              <a:defRPr lang="ko-KR" altLang="en-US" dirty="0" smtClean="0"/>
            </a:lvl3pPr>
            <a:lvl4pPr algn="ctr">
              <a:defRPr lang="ko-KR" altLang="en-US" dirty="0" smtClean="0"/>
            </a:lvl4pPr>
            <a:lvl5pPr algn="ctr">
              <a:defRPr lang="en-US" dirty="0"/>
            </a:lvl5pPr>
          </a:lstStyle>
          <a:p>
            <a:pPr lvl="0">
              <a:spcBef>
                <a:spcPct val="0"/>
              </a:spcBef>
              <a:buNone/>
            </a:pPr>
            <a:r>
              <a:rPr lang="en-US" altLang="ko-KR"/>
              <a:t>Ⅰ.</a:t>
            </a:r>
            <a:endParaRPr 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1316851" y="2699657"/>
            <a:ext cx="6510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046528" y="797991"/>
            <a:ext cx="4181608" cy="198837"/>
          </a:xfrm>
          <a:noFill/>
        </p:spPr>
        <p:txBody>
          <a:bodyPr vert="horz" wrap="square" lIns="0" tIns="0" rIns="0" bIns="0" rtlCol="0" anchor="ctr">
            <a:spAutoFit/>
          </a:bodyPr>
          <a:lstStyle>
            <a:lvl1pPr>
              <a:defRPr lang="ko-KR" altLang="en-US" sz="1292" spc="-92" baseline="0" dirty="0">
                <a:solidFill>
                  <a:srgbClr val="464C5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lvl="0" algn="r">
              <a:spcBef>
                <a:spcPct val="0"/>
              </a:spcBef>
              <a:buNone/>
            </a:pPr>
            <a:r>
              <a:rPr lang="ko-KR" altLang="en-US"/>
              <a:t>건물에너지진단정보</a:t>
            </a:r>
            <a:r>
              <a:rPr lang="en-US" altLang="ko-KR"/>
              <a:t>DB</a:t>
            </a:r>
            <a:r>
              <a:rPr lang="ko-KR" altLang="en-US"/>
              <a:t>구축사업 관리 및 운영지원</a:t>
            </a:r>
          </a:p>
        </p:txBody>
      </p:sp>
    </p:spTree>
    <p:extLst>
      <p:ext uri="{BB962C8B-B14F-4D97-AF65-F5344CB8AC3E}">
        <p14:creationId xmlns:p14="http://schemas.microsoft.com/office/powerpoint/2010/main" val="24700248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024">
          <p15:clr>
            <a:srgbClr val="FBAE40"/>
          </p15:clr>
        </p15:guide>
        <p15:guide id="2" pos="625">
          <p15:clr>
            <a:srgbClr val="FBAE40"/>
          </p15:clr>
        </p15:guide>
        <p15:guide id="3" pos="5615">
          <p15:clr>
            <a:srgbClr val="FBAE40"/>
          </p15:clr>
        </p15:guide>
        <p15:guide id="4" orient="horz" pos="3135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70F61A5E-C9F3-4725-B996-886E3D1193DF}" type="datetimeFigureOut">
              <a:rPr lang="ko-KR" altLang="en-US"/>
              <a:pPr>
                <a:defRPr/>
              </a:pPr>
              <a:t>2026-04-14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44D85863-FCC6-487F-A532-3C6CD8BF24A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9" r:id="rId12"/>
    <p:sldLayoutId id="2147483760" r:id="rId13"/>
    <p:sldLayoutId id="2147483761" r:id="rId14"/>
    <p:sldLayoutId id="2147483762" r:id="rId15"/>
    <p:sldLayoutId id="2147483763" r:id="rId16"/>
    <p:sldLayoutId id="2147483764" r:id="rId17"/>
    <p:sldLayoutId id="2147483765" r:id="rId18"/>
    <p:sldLayoutId id="2147483766" r:id="rId19"/>
    <p:sldLayoutId id="2147483767" r:id="rId20"/>
    <p:sldLayoutId id="2147483769" r:id="rId2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1</a:t>
            </a:fld>
            <a:endParaRPr lang="ko-KR" altLang="en-US" sz="100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134" y="890114"/>
            <a:ext cx="8900931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97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2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049" y="908646"/>
            <a:ext cx="8900931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60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17495C4E-28A9-5B2D-A919-9C66DA4BA39E}"/>
              </a:ext>
            </a:extLst>
          </p:cNvPr>
          <p:cNvSpPr/>
          <p:nvPr/>
        </p:nvSpPr>
        <p:spPr>
          <a:xfrm>
            <a:off x="158400" y="979007"/>
            <a:ext cx="8828185" cy="5474329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txBody>
          <a:bodyPr wrap="square" lIns="36000" tIns="36000" rIns="36000" bIns="36000" rtlCol="0" anchor="t">
            <a:noAutofit/>
          </a:bodyPr>
          <a:lstStyle/>
          <a:p>
            <a:pPr marL="171450" indent="-171450" latinLnBrk="0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ko-KR" altLang="en-US" sz="1100" kern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3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735" y="1149777"/>
            <a:ext cx="8630580" cy="452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846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17495C4E-28A9-5B2D-A919-9C66DA4BA39E}"/>
              </a:ext>
            </a:extLst>
          </p:cNvPr>
          <p:cNvSpPr/>
          <p:nvPr/>
        </p:nvSpPr>
        <p:spPr>
          <a:xfrm>
            <a:off x="158400" y="979007"/>
            <a:ext cx="8828185" cy="5474329"/>
          </a:xfrm>
          <a:prstGeom prst="rect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txBody>
          <a:bodyPr wrap="square" lIns="36000" tIns="36000" rIns="36000" bIns="36000" rtlCol="0" anchor="t">
            <a:noAutofit/>
          </a:bodyPr>
          <a:lstStyle/>
          <a:p>
            <a:pPr marL="171450" indent="-171450" latinLnBrk="0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ko-KR" altLang="en-US" sz="1100" kern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4</a:t>
            </a:fld>
            <a:endParaRPr lang="ko-KR" altLang="en-US" sz="10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56" y="1092598"/>
            <a:ext cx="8770302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17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5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974" y="934335"/>
            <a:ext cx="8900931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13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6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428" y="878063"/>
            <a:ext cx="8820944" cy="55051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174679-8D8E-3C84-1173-D94E126748BC}"/>
              </a:ext>
            </a:extLst>
          </p:cNvPr>
          <p:cNvSpPr txBox="1"/>
          <p:nvPr/>
        </p:nvSpPr>
        <p:spPr>
          <a:xfrm>
            <a:off x="4898107" y="1323109"/>
            <a:ext cx="2448843" cy="276999"/>
          </a:xfrm>
          <a:prstGeom prst="rect">
            <a:avLst/>
          </a:prstGeom>
          <a:solidFill>
            <a:srgbClr val="E8E8E8"/>
          </a:solidFill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맑은 고딕 Semilight" panose="020B0502040204020203" pitchFamily="50" charset="-127"/>
              </a:rPr>
              <a:t>(1</a:t>
            </a:r>
            <a:r>
              <a:rPr lang="ko-KR" altLang="en-US" sz="12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맑은 고딕 Semilight" panose="020B0502040204020203" pitchFamily="50" charset="-127"/>
              </a:rPr>
              <a:t>순위 필수</a:t>
            </a:r>
            <a:r>
              <a:rPr lang="en-US" altLang="ko-KR" sz="12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맑은 고딕 Semilight" panose="020B0502040204020203" pitchFamily="50" charset="-127"/>
              </a:rPr>
              <a:t>, 2~3</a:t>
            </a:r>
            <a:r>
              <a:rPr lang="ko-KR" altLang="en-US" sz="12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맑은 고딕 Semilight" panose="020B0502040204020203" pitchFamily="50" charset="-127"/>
              </a:rPr>
              <a:t>순위는 선택</a:t>
            </a:r>
            <a:r>
              <a:rPr lang="en-US" altLang="ko-KR" sz="12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200" b="1" dirty="0">
              <a:solidFill>
                <a:srgbClr val="FF0000"/>
              </a:solidFill>
              <a:latin typeface="한컴 고딕" panose="02000500000000000000" pitchFamily="2" charset="-127"/>
              <a:ea typeface="한컴 고딕" panose="02000500000000000000" pitchFamily="2" charset="-127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8865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7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070" y="934335"/>
            <a:ext cx="8828360" cy="55051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D0A118-3D33-FC57-A3D7-616D6D1C4A32}"/>
              </a:ext>
            </a:extLst>
          </p:cNvPr>
          <p:cNvSpPr txBox="1"/>
          <p:nvPr/>
        </p:nvSpPr>
        <p:spPr>
          <a:xfrm>
            <a:off x="4105627" y="1711729"/>
            <a:ext cx="2448843" cy="292388"/>
          </a:xfrm>
          <a:prstGeom prst="rect">
            <a:avLst/>
          </a:prstGeom>
          <a:solidFill>
            <a:srgbClr val="E8E8E8"/>
          </a:solidFill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  <a:cs typeface="맑은 고딕 Semilight" panose="020B0502040204020203" pitchFamily="50" charset="-127"/>
              </a:rPr>
              <a:t>입력</a:t>
            </a:r>
          </a:p>
        </p:txBody>
      </p:sp>
    </p:spTree>
    <p:extLst>
      <p:ext uri="{BB962C8B-B14F-4D97-AF65-F5344CB8AC3E}">
        <p14:creationId xmlns:p14="http://schemas.microsoft.com/office/powerpoint/2010/main" val="1395854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8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865" y="916953"/>
            <a:ext cx="8949704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5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3">
            <a:extLst>
              <a:ext uri="{FF2B5EF4-FFF2-40B4-BE49-F238E27FC236}">
                <a16:creationId xmlns:a16="http://schemas.microsoft.com/office/drawing/2014/main" id="{AC961E89-E8ED-1521-9AF0-798FFBDB96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763"/>
            <a:ext cx="4662011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>
            <a:extLst>
              <a:ext uri="{FF2B5EF4-FFF2-40B4-BE49-F238E27FC236}">
                <a16:creationId xmlns:a16="http://schemas.microsoft.com/office/drawing/2014/main" id="{EFBF1C41-E2BF-6626-F649-A0951E06110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2450" y="98425"/>
            <a:ext cx="194468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B41390-6C05-0905-40CA-A2C424CADFDD}"/>
              </a:ext>
            </a:extLst>
          </p:cNvPr>
          <p:cNvSpPr txBox="1"/>
          <p:nvPr/>
        </p:nvSpPr>
        <p:spPr>
          <a:xfrm>
            <a:off x="105459" y="168748"/>
            <a:ext cx="4299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산업진단보조 신청절차</a:t>
            </a:r>
          </a:p>
        </p:txBody>
      </p:sp>
      <p:sp>
        <p:nvSpPr>
          <p:cNvPr id="22" name="슬라이드 번호 개체 틀 2">
            <a:extLst>
              <a:ext uri="{FF2B5EF4-FFF2-40B4-BE49-F238E27FC236}">
                <a16:creationId xmlns:a16="http://schemas.microsoft.com/office/drawing/2014/main" id="{28E081A0-489C-C076-86B1-7B3414CD5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67455" y="6502467"/>
            <a:ext cx="425903" cy="153888"/>
          </a:xfrm>
        </p:spPr>
        <p:txBody>
          <a:bodyPr/>
          <a:lstStyle/>
          <a:p>
            <a:fld id="{77FE14C4-3AE2-4F17-A68F-CE03B9895952}" type="slidenum">
              <a:rPr lang="ko-KR" altLang="en-US" sz="1000" smtClean="0"/>
              <a:pPr/>
              <a:t>9</a:t>
            </a:fld>
            <a:endParaRPr lang="ko-KR" altLang="en-US" sz="100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195" y="901394"/>
            <a:ext cx="8900931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975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그림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597" y="2706985"/>
            <a:ext cx="6451600" cy="8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직선 연결선 5"/>
          <p:cNvCxnSpPr/>
          <p:nvPr/>
        </p:nvCxnSpPr>
        <p:spPr>
          <a:xfrm flipH="1">
            <a:off x="2092297" y="4002708"/>
            <a:ext cx="5761038" cy="0"/>
          </a:xfrm>
          <a:prstGeom prst="line">
            <a:avLst/>
          </a:prstGeom>
          <a:ln w="28575">
            <a:solidFill>
              <a:srgbClr val="004F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9" name="Picture 2" descr="X:\1-안국일팀_공유폴더\ㄴㄴ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585" y="2346945"/>
            <a:ext cx="2446337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Box 7"/>
          <p:cNvSpPr txBox="1">
            <a:spLocks noChangeArrowheads="1"/>
          </p:cNvSpPr>
          <p:nvPr/>
        </p:nvSpPr>
        <p:spPr bwMode="auto">
          <a:xfrm>
            <a:off x="2486422" y="2750641"/>
            <a:ext cx="5471964" cy="1027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>
                <a:solidFill>
                  <a:srgbClr val="004F9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>
                <a:solidFill>
                  <a:srgbClr val="004F9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2231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ea3cd9b-5ccf-45ee-b44d-7f842e8b01cd" xsi:nil="true"/>
    <lcf76f155ced4ddcb4097134ff3c332f xmlns="c242f176-2a18-4800-93bb-6ad6e58a339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5384EB7111B5234D96077089BAB0C7D3" ma:contentTypeVersion="13" ma:contentTypeDescription="새 문서를 만듭니다." ma:contentTypeScope="" ma:versionID="e06a654f9cb392a16a5de5d46782276b">
  <xsd:schema xmlns:xsd="http://www.w3.org/2001/XMLSchema" xmlns:xs="http://www.w3.org/2001/XMLSchema" xmlns:p="http://schemas.microsoft.com/office/2006/metadata/properties" xmlns:ns2="c242f176-2a18-4800-93bb-6ad6e58a339d" xmlns:ns3="4ea3cd9b-5ccf-45ee-b44d-7f842e8b01cd" targetNamespace="http://schemas.microsoft.com/office/2006/metadata/properties" ma:root="true" ma:fieldsID="53742b03589c1bc7dcb64f8191b04467" ns2:_="" ns3:_="">
    <xsd:import namespace="c242f176-2a18-4800-93bb-6ad6e58a339d"/>
    <xsd:import namespace="4ea3cd9b-5ccf-45ee-b44d-7f842e8b01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bjectDetectorVersion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42f176-2a18-4800-93bb-6ad6e58a339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이미지 태그" ma:readOnly="false" ma:fieldId="{5cf76f15-5ced-4ddc-b409-7134ff3c332f}" ma:taxonomyMulti="true" ma:sspId="e0ee7fac-7626-4830-b059-c9437b34d01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a3cd9b-5ccf-45ee-b44d-7f842e8b01cd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bcd6c227-d852-43ef-bf1e-7ad2886040c1}" ma:internalName="TaxCatchAll" ma:showField="CatchAllData" ma:web="4ea3cd9b-5ccf-45ee-b44d-7f842e8b01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공유 대상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세부 정보 공유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ED21708-497D-484F-8A9D-65E958329E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9DB12F-895B-440A-8BA7-6069A9FC313C}">
  <ds:schemaRefs>
    <ds:schemaRef ds:uri="71724c2f-d703-420e-b53d-43ca73daa65d"/>
    <ds:schemaRef ds:uri="e21a6045-6caf-4a2c-9c10-d89cab15d793"/>
    <ds:schemaRef ds:uri="http://schemas.microsoft.com/office/2006/metadata/properties"/>
    <ds:schemaRef ds:uri="http://schemas.microsoft.com/office/infopath/2007/PartnerControls"/>
    <ds:schemaRef ds:uri="4ea3cd9b-5ccf-45ee-b44d-7f842e8b01cd"/>
    <ds:schemaRef ds:uri="c242f176-2a18-4800-93bb-6ad6e58a339d"/>
  </ds:schemaRefs>
</ds:datastoreItem>
</file>

<file path=customXml/itemProps3.xml><?xml version="1.0" encoding="utf-8"?>
<ds:datastoreItem xmlns:ds="http://schemas.openxmlformats.org/officeDocument/2006/customXml" ds:itemID="{9EBB9B6A-3864-4861-A968-95EAA7F494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42f176-2a18-4800-93bb-6ad6e58a339d"/>
    <ds:schemaRef ds:uri="4ea3cd9b-5ccf-45ee-b44d-7f842e8b01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670</TotalTime>
  <Words>39</Words>
  <Application>Microsoft Office PowerPoint</Application>
  <PresentationFormat>화면 슬라이드 쇼(4:3)</PresentationFormat>
  <Paragraphs>21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HY헤드라인M</vt:lpstr>
      <vt:lpstr>굴림</vt:lpstr>
      <vt:lpstr>나눔명조</vt:lpstr>
      <vt:lpstr>나눔스퀘어</vt:lpstr>
      <vt:lpstr>나눔스퀘어 Bold</vt:lpstr>
      <vt:lpstr>맑은 고딕</vt:lpstr>
      <vt:lpstr>한컴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demian</dc:creator>
  <cp:lastModifiedBy>송승민</cp:lastModifiedBy>
  <cp:revision>12</cp:revision>
  <cp:lastPrinted>2020-01-21T05:38:23Z</cp:lastPrinted>
  <dcterms:created xsi:type="dcterms:W3CDTF">2011-03-29T05:37:28Z</dcterms:created>
  <dcterms:modified xsi:type="dcterms:W3CDTF">2026-04-14T06:18:39Z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36387070</vt:lpwstr>
  </property>
  <property fmtid="{D5CDD505-2E9C-101B-9397-08002B2CF9AE}" pid="3" name="NXPowerLiteSettings">
    <vt:lpwstr>F74006B004C800</vt:lpwstr>
  </property>
  <property fmtid="{D5CDD505-2E9C-101B-9397-08002B2CF9AE}" pid="4" name="NXPowerLiteVersion">
    <vt:lpwstr>D4.2.2</vt:lpwstr>
  </property>
  <property fmtid="{D5CDD505-2E9C-101B-9397-08002B2CF9AE}" pid="5" name="ContentTypeId">
    <vt:lpwstr>0x0101005384EB7111B5234D96077089BAB0C7D3</vt:lpwstr>
  </property>
  <property fmtid="{D5CDD505-2E9C-101B-9397-08002B2CF9AE}" pid="6" name="MediaServiceImageTags">
    <vt:lpwstr/>
  </property>
</Properties>
</file>